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7" r:id="rId2"/>
    <p:sldId id="268" r:id="rId3"/>
    <p:sldId id="269" r:id="rId4"/>
    <p:sldId id="275" r:id="rId5"/>
    <p:sldId id="274" r:id="rId6"/>
    <p:sldId id="276" r:id="rId7"/>
    <p:sldId id="271" r:id="rId8"/>
    <p:sldId id="282" r:id="rId9"/>
    <p:sldId id="278" r:id="rId10"/>
    <p:sldId id="287" r:id="rId11"/>
    <p:sldId id="279" r:id="rId12"/>
    <p:sldId id="280" r:id="rId13"/>
    <p:sldId id="277" r:id="rId14"/>
    <p:sldId id="281" r:id="rId15"/>
    <p:sldId id="288" r:id="rId16"/>
    <p:sldId id="284" r:id="rId17"/>
    <p:sldId id="273" r:id="rId18"/>
    <p:sldId id="285" r:id="rId19"/>
    <p:sldId id="286" r:id="rId20"/>
    <p:sldId id="289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BB5CA-DA40-41A6-AD11-04D0B7C3F206}" v="171" dt="2021-10-08T18:25:43.699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34D319-B153-48A8-84A8-E4EB97634081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8B68A4-CC51-492B-9DA6-B2F70B13B209}">
      <dgm:prSet/>
      <dgm:spPr/>
      <dgm:t>
        <a:bodyPr/>
        <a:lstStyle/>
        <a:p>
          <a:r>
            <a:rPr lang="en-US"/>
            <a:t>Malware</a:t>
          </a:r>
        </a:p>
      </dgm:t>
    </dgm:pt>
    <dgm:pt modelId="{7D566261-B876-4270-B74A-5BE3B6B909E1}" type="parTrans" cxnId="{3659F83B-44C9-412C-BDE9-A306394F2D78}">
      <dgm:prSet/>
      <dgm:spPr/>
      <dgm:t>
        <a:bodyPr/>
        <a:lstStyle/>
        <a:p>
          <a:endParaRPr lang="en-US"/>
        </a:p>
      </dgm:t>
    </dgm:pt>
    <dgm:pt modelId="{3A7496AC-E304-4647-B48D-8A8974C17F74}" type="sibTrans" cxnId="{3659F83B-44C9-412C-BDE9-A306394F2D78}">
      <dgm:prSet/>
      <dgm:spPr/>
      <dgm:t>
        <a:bodyPr/>
        <a:lstStyle/>
        <a:p>
          <a:endParaRPr lang="en-US"/>
        </a:p>
      </dgm:t>
    </dgm:pt>
    <dgm:pt modelId="{445F7F86-8F80-4079-90A5-AD3C6329811A}">
      <dgm:prSet/>
      <dgm:spPr/>
      <dgm:t>
        <a:bodyPr/>
        <a:lstStyle/>
        <a:p>
          <a:r>
            <a:rPr lang="en-US"/>
            <a:t>Spyware</a:t>
          </a:r>
        </a:p>
      </dgm:t>
    </dgm:pt>
    <dgm:pt modelId="{3A14B46D-EBB7-4E4C-8F9F-46D46BCD2F70}" type="parTrans" cxnId="{524DAA6B-2E76-448A-91CC-84B744E96D36}">
      <dgm:prSet/>
      <dgm:spPr/>
      <dgm:t>
        <a:bodyPr/>
        <a:lstStyle/>
        <a:p>
          <a:endParaRPr lang="en-US"/>
        </a:p>
      </dgm:t>
    </dgm:pt>
    <dgm:pt modelId="{6C27C4A2-720A-440C-BB5E-D78A300A1B7B}" type="sibTrans" cxnId="{524DAA6B-2E76-448A-91CC-84B744E96D36}">
      <dgm:prSet/>
      <dgm:spPr/>
      <dgm:t>
        <a:bodyPr/>
        <a:lstStyle/>
        <a:p>
          <a:endParaRPr lang="en-US"/>
        </a:p>
      </dgm:t>
    </dgm:pt>
    <dgm:pt modelId="{37A3ADA0-1998-40A1-83E9-67DA5441C880}">
      <dgm:prSet/>
      <dgm:spPr/>
      <dgm:t>
        <a:bodyPr/>
        <a:lstStyle/>
        <a:p>
          <a:r>
            <a:rPr lang="en-US"/>
            <a:t>Viruses</a:t>
          </a:r>
        </a:p>
      </dgm:t>
    </dgm:pt>
    <dgm:pt modelId="{6DB2B148-62E9-42AE-8371-30237353A452}" type="parTrans" cxnId="{CA080A85-31CF-4FFA-8EA9-FE67B5B55069}">
      <dgm:prSet/>
      <dgm:spPr/>
      <dgm:t>
        <a:bodyPr/>
        <a:lstStyle/>
        <a:p>
          <a:endParaRPr lang="en-US"/>
        </a:p>
      </dgm:t>
    </dgm:pt>
    <dgm:pt modelId="{81123E62-FFA4-49FD-B152-8AC2A6256C61}" type="sibTrans" cxnId="{CA080A85-31CF-4FFA-8EA9-FE67B5B55069}">
      <dgm:prSet/>
      <dgm:spPr/>
      <dgm:t>
        <a:bodyPr/>
        <a:lstStyle/>
        <a:p>
          <a:endParaRPr lang="en-US"/>
        </a:p>
      </dgm:t>
    </dgm:pt>
    <dgm:pt modelId="{E5CB7428-D7EF-46E1-BF36-BB2B167C5B79}">
      <dgm:prSet/>
      <dgm:spPr/>
      <dgm:t>
        <a:bodyPr/>
        <a:lstStyle/>
        <a:p>
          <a:r>
            <a:rPr lang="en-US"/>
            <a:t>Trojans</a:t>
          </a:r>
        </a:p>
      </dgm:t>
    </dgm:pt>
    <dgm:pt modelId="{2652D07A-1825-4127-A38C-801CCA7B2FC1}" type="parTrans" cxnId="{91874842-7F62-4C4E-AFFA-BB3B77746A11}">
      <dgm:prSet/>
      <dgm:spPr/>
      <dgm:t>
        <a:bodyPr/>
        <a:lstStyle/>
        <a:p>
          <a:endParaRPr lang="en-US"/>
        </a:p>
      </dgm:t>
    </dgm:pt>
    <dgm:pt modelId="{3621A45E-AB43-4BFC-A385-D1FF1C842A9B}" type="sibTrans" cxnId="{91874842-7F62-4C4E-AFFA-BB3B77746A11}">
      <dgm:prSet/>
      <dgm:spPr/>
      <dgm:t>
        <a:bodyPr/>
        <a:lstStyle/>
        <a:p>
          <a:endParaRPr lang="en-US"/>
        </a:p>
      </dgm:t>
    </dgm:pt>
    <dgm:pt modelId="{B1658447-0F8E-4838-9DBA-2B03808702F5}">
      <dgm:prSet/>
      <dgm:spPr/>
      <dgm:t>
        <a:bodyPr/>
        <a:lstStyle/>
        <a:p>
          <a:r>
            <a:rPr lang="en-US"/>
            <a:t>Worms</a:t>
          </a:r>
        </a:p>
      </dgm:t>
    </dgm:pt>
    <dgm:pt modelId="{1F2C3012-515C-4A00-9B58-E985BBDE50AF}" type="parTrans" cxnId="{0919C838-0718-46EC-B50F-11900DDF59F8}">
      <dgm:prSet/>
      <dgm:spPr/>
      <dgm:t>
        <a:bodyPr/>
        <a:lstStyle/>
        <a:p>
          <a:endParaRPr lang="en-US"/>
        </a:p>
      </dgm:t>
    </dgm:pt>
    <dgm:pt modelId="{D0D45AC6-2C53-4A7C-AFF7-0A91DC89DDAA}" type="sibTrans" cxnId="{0919C838-0718-46EC-B50F-11900DDF59F8}">
      <dgm:prSet/>
      <dgm:spPr/>
      <dgm:t>
        <a:bodyPr/>
        <a:lstStyle/>
        <a:p>
          <a:endParaRPr lang="en-US"/>
        </a:p>
      </dgm:t>
    </dgm:pt>
    <dgm:pt modelId="{58FB459B-D538-4256-BD3F-368CB894C95B}">
      <dgm:prSet/>
      <dgm:spPr/>
      <dgm:t>
        <a:bodyPr/>
        <a:lstStyle/>
        <a:p>
          <a:r>
            <a:rPr lang="en-US"/>
            <a:t>Phishing scams</a:t>
          </a:r>
        </a:p>
      </dgm:t>
    </dgm:pt>
    <dgm:pt modelId="{53F92D57-C26A-4902-B5C7-F9468BD042D0}" type="parTrans" cxnId="{BDA420CB-25C8-4BCA-937D-BAEE17910A68}">
      <dgm:prSet/>
      <dgm:spPr/>
      <dgm:t>
        <a:bodyPr/>
        <a:lstStyle/>
        <a:p>
          <a:endParaRPr lang="en-US"/>
        </a:p>
      </dgm:t>
    </dgm:pt>
    <dgm:pt modelId="{6721779D-7BC1-40BD-884F-C765DE4CE566}" type="sibTrans" cxnId="{BDA420CB-25C8-4BCA-937D-BAEE17910A68}">
      <dgm:prSet/>
      <dgm:spPr/>
      <dgm:t>
        <a:bodyPr/>
        <a:lstStyle/>
        <a:p>
          <a:endParaRPr lang="en-US"/>
        </a:p>
      </dgm:t>
    </dgm:pt>
    <dgm:pt modelId="{87F3FA56-7363-48DE-90C6-9AE44CE1CF8D}">
      <dgm:prSet/>
      <dgm:spPr/>
      <dgm:t>
        <a:bodyPr/>
        <a:lstStyle/>
        <a:p>
          <a:r>
            <a:rPr lang="en-US"/>
            <a:t>Ransomeware</a:t>
          </a:r>
        </a:p>
      </dgm:t>
    </dgm:pt>
    <dgm:pt modelId="{0EBE79C7-8788-4082-A731-B15C557716A3}" type="parTrans" cxnId="{434982B2-E37B-4073-9D11-7491EF243A15}">
      <dgm:prSet/>
      <dgm:spPr/>
      <dgm:t>
        <a:bodyPr/>
        <a:lstStyle/>
        <a:p>
          <a:endParaRPr lang="en-US"/>
        </a:p>
      </dgm:t>
    </dgm:pt>
    <dgm:pt modelId="{7C159DDD-E4B8-4A4D-8740-03E53A81C261}" type="sibTrans" cxnId="{434982B2-E37B-4073-9D11-7491EF243A15}">
      <dgm:prSet/>
      <dgm:spPr/>
      <dgm:t>
        <a:bodyPr/>
        <a:lstStyle/>
        <a:p>
          <a:endParaRPr lang="en-US"/>
        </a:p>
      </dgm:t>
    </dgm:pt>
    <dgm:pt modelId="{A0E023E8-0F68-46DA-A614-65B8822EC1DC}" type="pres">
      <dgm:prSet presAssocID="{A334D319-B153-48A8-84A8-E4EB97634081}" presName="Name0" presStyleCnt="0">
        <dgm:presLayoutVars>
          <dgm:dir/>
          <dgm:resizeHandles val="exact"/>
        </dgm:presLayoutVars>
      </dgm:prSet>
      <dgm:spPr/>
    </dgm:pt>
    <dgm:pt modelId="{95F6E1FA-4E77-4F18-BD32-C8C3458755DB}" type="pres">
      <dgm:prSet presAssocID="{A334D319-B153-48A8-84A8-E4EB97634081}" presName="fgShape" presStyleLbl="fgShp" presStyleIdx="0" presStyleCnt="1"/>
      <dgm:spPr/>
    </dgm:pt>
    <dgm:pt modelId="{34086557-CD59-431A-9538-8454ABD32DCF}" type="pres">
      <dgm:prSet presAssocID="{A334D319-B153-48A8-84A8-E4EB97634081}" presName="linComp" presStyleCnt="0"/>
      <dgm:spPr/>
    </dgm:pt>
    <dgm:pt modelId="{A2BCE4E0-C550-48AE-93CC-0E661DBF900E}" type="pres">
      <dgm:prSet presAssocID="{AE8B68A4-CC51-492B-9DA6-B2F70B13B209}" presName="compNode" presStyleCnt="0"/>
      <dgm:spPr/>
    </dgm:pt>
    <dgm:pt modelId="{60C1348C-E36C-4A06-8F3F-2001B24866F2}" type="pres">
      <dgm:prSet presAssocID="{AE8B68A4-CC51-492B-9DA6-B2F70B13B209}" presName="bkgdShape" presStyleLbl="node1" presStyleIdx="0" presStyleCnt="7"/>
      <dgm:spPr/>
    </dgm:pt>
    <dgm:pt modelId="{14B7E6BB-0D79-4EBD-A00A-8B319EFEB2C1}" type="pres">
      <dgm:prSet presAssocID="{AE8B68A4-CC51-492B-9DA6-B2F70B13B209}" presName="nodeTx" presStyleLbl="node1" presStyleIdx="0" presStyleCnt="7">
        <dgm:presLayoutVars>
          <dgm:bulletEnabled val="1"/>
        </dgm:presLayoutVars>
      </dgm:prSet>
      <dgm:spPr/>
    </dgm:pt>
    <dgm:pt modelId="{9B0BA350-140E-460D-A05E-DB308ED729FD}" type="pres">
      <dgm:prSet presAssocID="{AE8B68A4-CC51-492B-9DA6-B2F70B13B209}" presName="invisiNode" presStyleLbl="node1" presStyleIdx="0" presStyleCnt="7"/>
      <dgm:spPr/>
    </dgm:pt>
    <dgm:pt modelId="{7D6B26B9-E005-4491-8B4F-F7E040A17E27}" type="pres">
      <dgm:prSet presAssocID="{AE8B68A4-CC51-492B-9DA6-B2F70B13B209}" presName="imagNode" presStyleLbl="fgImgPlace1" presStyleIdx="0" presStyleCnt="7"/>
      <dgm:spPr/>
    </dgm:pt>
    <dgm:pt modelId="{DEB35722-4713-4D5B-80F5-BAB5EA494FDC}" type="pres">
      <dgm:prSet presAssocID="{3A7496AC-E304-4647-B48D-8A8974C17F74}" presName="sibTrans" presStyleLbl="sibTrans2D1" presStyleIdx="0" presStyleCnt="0"/>
      <dgm:spPr/>
    </dgm:pt>
    <dgm:pt modelId="{291F87CE-2E15-4A61-BD70-886F2BF9D200}" type="pres">
      <dgm:prSet presAssocID="{445F7F86-8F80-4079-90A5-AD3C6329811A}" presName="compNode" presStyleCnt="0"/>
      <dgm:spPr/>
    </dgm:pt>
    <dgm:pt modelId="{FA4D0282-552F-4C7F-AF3C-6F98035A98E1}" type="pres">
      <dgm:prSet presAssocID="{445F7F86-8F80-4079-90A5-AD3C6329811A}" presName="bkgdShape" presStyleLbl="node1" presStyleIdx="1" presStyleCnt="7"/>
      <dgm:spPr/>
    </dgm:pt>
    <dgm:pt modelId="{5A5B1958-150F-4413-B4DD-FF2470B974F0}" type="pres">
      <dgm:prSet presAssocID="{445F7F86-8F80-4079-90A5-AD3C6329811A}" presName="nodeTx" presStyleLbl="node1" presStyleIdx="1" presStyleCnt="7">
        <dgm:presLayoutVars>
          <dgm:bulletEnabled val="1"/>
        </dgm:presLayoutVars>
      </dgm:prSet>
      <dgm:spPr/>
    </dgm:pt>
    <dgm:pt modelId="{62D91641-0B1B-4BD9-A8AF-865456D65F41}" type="pres">
      <dgm:prSet presAssocID="{445F7F86-8F80-4079-90A5-AD3C6329811A}" presName="invisiNode" presStyleLbl="node1" presStyleIdx="1" presStyleCnt="7"/>
      <dgm:spPr/>
    </dgm:pt>
    <dgm:pt modelId="{93B0F517-64BE-4BCC-9797-DA9B2842F4A1}" type="pres">
      <dgm:prSet presAssocID="{445F7F86-8F80-4079-90A5-AD3C6329811A}" presName="imagNode" presStyleLbl="fgImgPlace1" presStyleIdx="1" presStyleCnt="7"/>
      <dgm:spPr/>
    </dgm:pt>
    <dgm:pt modelId="{091C2197-1176-4967-9010-527CF7105902}" type="pres">
      <dgm:prSet presAssocID="{6C27C4A2-720A-440C-BB5E-D78A300A1B7B}" presName="sibTrans" presStyleLbl="sibTrans2D1" presStyleIdx="0" presStyleCnt="0"/>
      <dgm:spPr/>
    </dgm:pt>
    <dgm:pt modelId="{5C08456C-97D9-401A-B193-5A6D78CA156A}" type="pres">
      <dgm:prSet presAssocID="{37A3ADA0-1998-40A1-83E9-67DA5441C880}" presName="compNode" presStyleCnt="0"/>
      <dgm:spPr/>
    </dgm:pt>
    <dgm:pt modelId="{F3B613FD-8CDF-4032-AC3F-F540DAD5E2B9}" type="pres">
      <dgm:prSet presAssocID="{37A3ADA0-1998-40A1-83E9-67DA5441C880}" presName="bkgdShape" presStyleLbl="node1" presStyleIdx="2" presStyleCnt="7"/>
      <dgm:spPr/>
    </dgm:pt>
    <dgm:pt modelId="{4378DF8D-B74E-4A39-8745-987180F4338B}" type="pres">
      <dgm:prSet presAssocID="{37A3ADA0-1998-40A1-83E9-67DA5441C880}" presName="nodeTx" presStyleLbl="node1" presStyleIdx="2" presStyleCnt="7">
        <dgm:presLayoutVars>
          <dgm:bulletEnabled val="1"/>
        </dgm:presLayoutVars>
      </dgm:prSet>
      <dgm:spPr/>
    </dgm:pt>
    <dgm:pt modelId="{B4BFEE73-DBA9-456B-BA1A-A63F5B795BD9}" type="pres">
      <dgm:prSet presAssocID="{37A3ADA0-1998-40A1-83E9-67DA5441C880}" presName="invisiNode" presStyleLbl="node1" presStyleIdx="2" presStyleCnt="7"/>
      <dgm:spPr/>
    </dgm:pt>
    <dgm:pt modelId="{E3A6AD93-1819-4FA0-B3B4-EA13DE4519A1}" type="pres">
      <dgm:prSet presAssocID="{37A3ADA0-1998-40A1-83E9-67DA5441C880}" presName="imagNode" presStyleLbl="fgImgPlace1" presStyleIdx="2" presStyleCnt="7"/>
      <dgm:spPr/>
    </dgm:pt>
    <dgm:pt modelId="{208C3B1C-6A49-4864-9009-AC4B88384FDB}" type="pres">
      <dgm:prSet presAssocID="{81123E62-FFA4-49FD-B152-8AC2A6256C61}" presName="sibTrans" presStyleLbl="sibTrans2D1" presStyleIdx="0" presStyleCnt="0"/>
      <dgm:spPr/>
    </dgm:pt>
    <dgm:pt modelId="{55192AFE-0022-42E9-BA32-FFD9CA185DEF}" type="pres">
      <dgm:prSet presAssocID="{E5CB7428-D7EF-46E1-BF36-BB2B167C5B79}" presName="compNode" presStyleCnt="0"/>
      <dgm:spPr/>
    </dgm:pt>
    <dgm:pt modelId="{505D34CC-4168-4008-B461-9795FB19B206}" type="pres">
      <dgm:prSet presAssocID="{E5CB7428-D7EF-46E1-BF36-BB2B167C5B79}" presName="bkgdShape" presStyleLbl="node1" presStyleIdx="3" presStyleCnt="7"/>
      <dgm:spPr/>
    </dgm:pt>
    <dgm:pt modelId="{57AD3D2B-EC2A-488B-94E0-53F8F2EE45D3}" type="pres">
      <dgm:prSet presAssocID="{E5CB7428-D7EF-46E1-BF36-BB2B167C5B79}" presName="nodeTx" presStyleLbl="node1" presStyleIdx="3" presStyleCnt="7">
        <dgm:presLayoutVars>
          <dgm:bulletEnabled val="1"/>
        </dgm:presLayoutVars>
      </dgm:prSet>
      <dgm:spPr/>
    </dgm:pt>
    <dgm:pt modelId="{550481C9-2931-4309-8430-4663C5F44C0F}" type="pres">
      <dgm:prSet presAssocID="{E5CB7428-D7EF-46E1-BF36-BB2B167C5B79}" presName="invisiNode" presStyleLbl="node1" presStyleIdx="3" presStyleCnt="7"/>
      <dgm:spPr/>
    </dgm:pt>
    <dgm:pt modelId="{3E791174-4160-4978-9F74-71D01F6E606F}" type="pres">
      <dgm:prSet presAssocID="{E5CB7428-D7EF-46E1-BF36-BB2B167C5B79}" presName="imagNode" presStyleLbl="fgImgPlace1" presStyleIdx="3" presStyleCnt="7"/>
      <dgm:spPr/>
    </dgm:pt>
    <dgm:pt modelId="{5254E5D1-018E-45C2-A6F1-233839D46307}" type="pres">
      <dgm:prSet presAssocID="{3621A45E-AB43-4BFC-A385-D1FF1C842A9B}" presName="sibTrans" presStyleLbl="sibTrans2D1" presStyleIdx="0" presStyleCnt="0"/>
      <dgm:spPr/>
    </dgm:pt>
    <dgm:pt modelId="{E8F595B5-68A4-4CC1-A667-0E8F2E184E5D}" type="pres">
      <dgm:prSet presAssocID="{B1658447-0F8E-4838-9DBA-2B03808702F5}" presName="compNode" presStyleCnt="0"/>
      <dgm:spPr/>
    </dgm:pt>
    <dgm:pt modelId="{E0FCB7BF-83AD-42DC-8FB3-0B045E4035CF}" type="pres">
      <dgm:prSet presAssocID="{B1658447-0F8E-4838-9DBA-2B03808702F5}" presName="bkgdShape" presStyleLbl="node1" presStyleIdx="4" presStyleCnt="7"/>
      <dgm:spPr/>
    </dgm:pt>
    <dgm:pt modelId="{26DE02EC-23C9-440B-840A-FB3134663001}" type="pres">
      <dgm:prSet presAssocID="{B1658447-0F8E-4838-9DBA-2B03808702F5}" presName="nodeTx" presStyleLbl="node1" presStyleIdx="4" presStyleCnt="7">
        <dgm:presLayoutVars>
          <dgm:bulletEnabled val="1"/>
        </dgm:presLayoutVars>
      </dgm:prSet>
      <dgm:spPr/>
    </dgm:pt>
    <dgm:pt modelId="{0118891F-686C-4FC4-BBEA-BA5DAA87B7C0}" type="pres">
      <dgm:prSet presAssocID="{B1658447-0F8E-4838-9DBA-2B03808702F5}" presName="invisiNode" presStyleLbl="node1" presStyleIdx="4" presStyleCnt="7"/>
      <dgm:spPr/>
    </dgm:pt>
    <dgm:pt modelId="{A148921B-888C-46B7-A898-C3D231F86118}" type="pres">
      <dgm:prSet presAssocID="{B1658447-0F8E-4838-9DBA-2B03808702F5}" presName="imagNode" presStyleLbl="fgImgPlace1" presStyleIdx="4" presStyleCnt="7"/>
      <dgm:spPr/>
    </dgm:pt>
    <dgm:pt modelId="{18125D0E-2668-4F74-93EA-F1D83F8F6675}" type="pres">
      <dgm:prSet presAssocID="{D0D45AC6-2C53-4A7C-AFF7-0A91DC89DDAA}" presName="sibTrans" presStyleLbl="sibTrans2D1" presStyleIdx="0" presStyleCnt="0"/>
      <dgm:spPr/>
    </dgm:pt>
    <dgm:pt modelId="{CAB1F7A2-B3F7-4116-872B-22B2B5E0C14F}" type="pres">
      <dgm:prSet presAssocID="{58FB459B-D538-4256-BD3F-368CB894C95B}" presName="compNode" presStyleCnt="0"/>
      <dgm:spPr/>
    </dgm:pt>
    <dgm:pt modelId="{CCB2B2BE-B681-409F-9D05-3703A061753A}" type="pres">
      <dgm:prSet presAssocID="{58FB459B-D538-4256-BD3F-368CB894C95B}" presName="bkgdShape" presStyleLbl="node1" presStyleIdx="5" presStyleCnt="7"/>
      <dgm:spPr/>
    </dgm:pt>
    <dgm:pt modelId="{122097BC-F6A2-45EB-8EBF-223E3CB34048}" type="pres">
      <dgm:prSet presAssocID="{58FB459B-D538-4256-BD3F-368CB894C95B}" presName="nodeTx" presStyleLbl="node1" presStyleIdx="5" presStyleCnt="7">
        <dgm:presLayoutVars>
          <dgm:bulletEnabled val="1"/>
        </dgm:presLayoutVars>
      </dgm:prSet>
      <dgm:spPr/>
    </dgm:pt>
    <dgm:pt modelId="{7AB00E8F-2455-41F8-9E16-F7EB2ADB10A6}" type="pres">
      <dgm:prSet presAssocID="{58FB459B-D538-4256-BD3F-368CB894C95B}" presName="invisiNode" presStyleLbl="node1" presStyleIdx="5" presStyleCnt="7"/>
      <dgm:spPr/>
    </dgm:pt>
    <dgm:pt modelId="{03CC04A9-0C9F-4EAE-BA5A-A163EDB69D1F}" type="pres">
      <dgm:prSet presAssocID="{58FB459B-D538-4256-BD3F-368CB894C95B}" presName="imagNode" presStyleLbl="fgImgPlace1" presStyleIdx="5" presStyleCnt="7"/>
      <dgm:spPr/>
    </dgm:pt>
    <dgm:pt modelId="{20328F57-F49D-4F85-9E68-2F73690ED90D}" type="pres">
      <dgm:prSet presAssocID="{6721779D-7BC1-40BD-884F-C765DE4CE566}" presName="sibTrans" presStyleLbl="sibTrans2D1" presStyleIdx="0" presStyleCnt="0"/>
      <dgm:spPr/>
    </dgm:pt>
    <dgm:pt modelId="{4A9F6A5E-F01C-4910-AFC0-7CE700FA74B2}" type="pres">
      <dgm:prSet presAssocID="{87F3FA56-7363-48DE-90C6-9AE44CE1CF8D}" presName="compNode" presStyleCnt="0"/>
      <dgm:spPr/>
    </dgm:pt>
    <dgm:pt modelId="{E795FD45-3CE3-4965-9633-805540AEF461}" type="pres">
      <dgm:prSet presAssocID="{87F3FA56-7363-48DE-90C6-9AE44CE1CF8D}" presName="bkgdShape" presStyleLbl="node1" presStyleIdx="6" presStyleCnt="7"/>
      <dgm:spPr/>
    </dgm:pt>
    <dgm:pt modelId="{1C5C25FC-E369-4AD0-9C4B-3F5379F03DD6}" type="pres">
      <dgm:prSet presAssocID="{87F3FA56-7363-48DE-90C6-9AE44CE1CF8D}" presName="nodeTx" presStyleLbl="node1" presStyleIdx="6" presStyleCnt="7">
        <dgm:presLayoutVars>
          <dgm:bulletEnabled val="1"/>
        </dgm:presLayoutVars>
      </dgm:prSet>
      <dgm:spPr/>
    </dgm:pt>
    <dgm:pt modelId="{3C480553-B84A-481E-9916-65F97AB04EBE}" type="pres">
      <dgm:prSet presAssocID="{87F3FA56-7363-48DE-90C6-9AE44CE1CF8D}" presName="invisiNode" presStyleLbl="node1" presStyleIdx="6" presStyleCnt="7"/>
      <dgm:spPr/>
    </dgm:pt>
    <dgm:pt modelId="{FBE67F8D-1388-4467-94B5-51A7E8B5514D}" type="pres">
      <dgm:prSet presAssocID="{87F3FA56-7363-48DE-90C6-9AE44CE1CF8D}" presName="imagNode" presStyleLbl="fgImgPlace1" presStyleIdx="6" presStyleCnt="7"/>
      <dgm:spPr/>
    </dgm:pt>
  </dgm:ptLst>
  <dgm:cxnLst>
    <dgm:cxn modelId="{9FED4704-7328-435C-9022-6E155CF21CE3}" type="presOf" srcId="{445F7F86-8F80-4079-90A5-AD3C6329811A}" destId="{5A5B1958-150F-4413-B4DD-FF2470B974F0}" srcOrd="1" destOrd="0" presId="urn:microsoft.com/office/officeart/2005/8/layout/hList7"/>
    <dgm:cxn modelId="{95029C10-0BDC-420A-B3B9-4D97EA7B9ECE}" type="presOf" srcId="{3621A45E-AB43-4BFC-A385-D1FF1C842A9B}" destId="{5254E5D1-018E-45C2-A6F1-233839D46307}" srcOrd="0" destOrd="0" presId="urn:microsoft.com/office/officeart/2005/8/layout/hList7"/>
    <dgm:cxn modelId="{2A652328-2B3F-4D64-A3F4-5C158A864848}" type="presOf" srcId="{A334D319-B153-48A8-84A8-E4EB97634081}" destId="{A0E023E8-0F68-46DA-A614-65B8822EC1DC}" srcOrd="0" destOrd="0" presId="urn:microsoft.com/office/officeart/2005/8/layout/hList7"/>
    <dgm:cxn modelId="{B494A528-A671-4889-B11C-9854CDF8B79E}" type="presOf" srcId="{6721779D-7BC1-40BD-884F-C765DE4CE566}" destId="{20328F57-F49D-4F85-9E68-2F73690ED90D}" srcOrd="0" destOrd="0" presId="urn:microsoft.com/office/officeart/2005/8/layout/hList7"/>
    <dgm:cxn modelId="{0A0AB034-CC8E-439C-8682-38E5BD593394}" type="presOf" srcId="{D0D45AC6-2C53-4A7C-AFF7-0A91DC89DDAA}" destId="{18125D0E-2668-4F74-93EA-F1D83F8F6675}" srcOrd="0" destOrd="0" presId="urn:microsoft.com/office/officeart/2005/8/layout/hList7"/>
    <dgm:cxn modelId="{0919C838-0718-46EC-B50F-11900DDF59F8}" srcId="{A334D319-B153-48A8-84A8-E4EB97634081}" destId="{B1658447-0F8E-4838-9DBA-2B03808702F5}" srcOrd="4" destOrd="0" parTransId="{1F2C3012-515C-4A00-9B58-E985BBDE50AF}" sibTransId="{D0D45AC6-2C53-4A7C-AFF7-0A91DC89DDAA}"/>
    <dgm:cxn modelId="{3659F83B-44C9-412C-BDE9-A306394F2D78}" srcId="{A334D319-B153-48A8-84A8-E4EB97634081}" destId="{AE8B68A4-CC51-492B-9DA6-B2F70B13B209}" srcOrd="0" destOrd="0" parTransId="{7D566261-B876-4270-B74A-5BE3B6B909E1}" sibTransId="{3A7496AC-E304-4647-B48D-8A8974C17F74}"/>
    <dgm:cxn modelId="{91874842-7F62-4C4E-AFFA-BB3B77746A11}" srcId="{A334D319-B153-48A8-84A8-E4EB97634081}" destId="{E5CB7428-D7EF-46E1-BF36-BB2B167C5B79}" srcOrd="3" destOrd="0" parTransId="{2652D07A-1825-4127-A38C-801CCA7B2FC1}" sibTransId="{3621A45E-AB43-4BFC-A385-D1FF1C842A9B}"/>
    <dgm:cxn modelId="{706DE345-12B7-4B4D-B554-1816FAE7EDCD}" type="presOf" srcId="{E5CB7428-D7EF-46E1-BF36-BB2B167C5B79}" destId="{505D34CC-4168-4008-B461-9795FB19B206}" srcOrd="0" destOrd="0" presId="urn:microsoft.com/office/officeart/2005/8/layout/hList7"/>
    <dgm:cxn modelId="{CBB73547-666B-499A-A44A-4D5D1E8F40BE}" type="presOf" srcId="{B1658447-0F8E-4838-9DBA-2B03808702F5}" destId="{E0FCB7BF-83AD-42DC-8FB3-0B045E4035CF}" srcOrd="0" destOrd="0" presId="urn:microsoft.com/office/officeart/2005/8/layout/hList7"/>
    <dgm:cxn modelId="{524DAA6B-2E76-448A-91CC-84B744E96D36}" srcId="{A334D319-B153-48A8-84A8-E4EB97634081}" destId="{445F7F86-8F80-4079-90A5-AD3C6329811A}" srcOrd="1" destOrd="0" parTransId="{3A14B46D-EBB7-4E4C-8F9F-46D46BCD2F70}" sibTransId="{6C27C4A2-720A-440C-BB5E-D78A300A1B7B}"/>
    <dgm:cxn modelId="{56EE6D80-0A63-46A6-B280-DE06D0AE81A3}" type="presOf" srcId="{E5CB7428-D7EF-46E1-BF36-BB2B167C5B79}" destId="{57AD3D2B-EC2A-488B-94E0-53F8F2EE45D3}" srcOrd="1" destOrd="0" presId="urn:microsoft.com/office/officeart/2005/8/layout/hList7"/>
    <dgm:cxn modelId="{A85F2783-2CA5-44F2-9245-6C3F918C7B62}" type="presOf" srcId="{87F3FA56-7363-48DE-90C6-9AE44CE1CF8D}" destId="{E795FD45-3CE3-4965-9633-805540AEF461}" srcOrd="0" destOrd="0" presId="urn:microsoft.com/office/officeart/2005/8/layout/hList7"/>
    <dgm:cxn modelId="{CA080A85-31CF-4FFA-8EA9-FE67B5B55069}" srcId="{A334D319-B153-48A8-84A8-E4EB97634081}" destId="{37A3ADA0-1998-40A1-83E9-67DA5441C880}" srcOrd="2" destOrd="0" parTransId="{6DB2B148-62E9-42AE-8371-30237353A452}" sibTransId="{81123E62-FFA4-49FD-B152-8AC2A6256C61}"/>
    <dgm:cxn modelId="{5DD67689-382E-4F71-968A-69BFC27094F7}" type="presOf" srcId="{58FB459B-D538-4256-BD3F-368CB894C95B}" destId="{122097BC-F6A2-45EB-8EBF-223E3CB34048}" srcOrd="1" destOrd="0" presId="urn:microsoft.com/office/officeart/2005/8/layout/hList7"/>
    <dgm:cxn modelId="{42E7BCA5-2A39-4C74-9365-BAE90DC7B833}" type="presOf" srcId="{6C27C4A2-720A-440C-BB5E-D78A300A1B7B}" destId="{091C2197-1176-4967-9010-527CF7105902}" srcOrd="0" destOrd="0" presId="urn:microsoft.com/office/officeart/2005/8/layout/hList7"/>
    <dgm:cxn modelId="{434982B2-E37B-4073-9D11-7491EF243A15}" srcId="{A334D319-B153-48A8-84A8-E4EB97634081}" destId="{87F3FA56-7363-48DE-90C6-9AE44CE1CF8D}" srcOrd="6" destOrd="0" parTransId="{0EBE79C7-8788-4082-A731-B15C557716A3}" sibTransId="{7C159DDD-E4B8-4A4D-8740-03E53A81C261}"/>
    <dgm:cxn modelId="{4E8011BA-0C5D-48A1-82FF-A56FD50E0379}" type="presOf" srcId="{87F3FA56-7363-48DE-90C6-9AE44CE1CF8D}" destId="{1C5C25FC-E369-4AD0-9C4B-3F5379F03DD6}" srcOrd="1" destOrd="0" presId="urn:microsoft.com/office/officeart/2005/8/layout/hList7"/>
    <dgm:cxn modelId="{5BE1A0BA-21DD-4756-9CF2-30085DD80DC2}" type="presOf" srcId="{37A3ADA0-1998-40A1-83E9-67DA5441C880}" destId="{F3B613FD-8CDF-4032-AC3F-F540DAD5E2B9}" srcOrd="0" destOrd="0" presId="urn:microsoft.com/office/officeart/2005/8/layout/hList7"/>
    <dgm:cxn modelId="{51E50BBC-6E19-4D73-8734-DFF53EA52536}" type="presOf" srcId="{3A7496AC-E304-4647-B48D-8A8974C17F74}" destId="{DEB35722-4713-4D5B-80F5-BAB5EA494FDC}" srcOrd="0" destOrd="0" presId="urn:microsoft.com/office/officeart/2005/8/layout/hList7"/>
    <dgm:cxn modelId="{610B74C8-07F4-4C5D-BA08-0CC4BC294288}" type="presOf" srcId="{58FB459B-D538-4256-BD3F-368CB894C95B}" destId="{CCB2B2BE-B681-409F-9D05-3703A061753A}" srcOrd="0" destOrd="0" presId="urn:microsoft.com/office/officeart/2005/8/layout/hList7"/>
    <dgm:cxn modelId="{BDA420CB-25C8-4BCA-937D-BAEE17910A68}" srcId="{A334D319-B153-48A8-84A8-E4EB97634081}" destId="{58FB459B-D538-4256-BD3F-368CB894C95B}" srcOrd="5" destOrd="0" parTransId="{53F92D57-C26A-4902-B5C7-F9468BD042D0}" sibTransId="{6721779D-7BC1-40BD-884F-C765DE4CE566}"/>
    <dgm:cxn modelId="{913B3ACD-E6EF-4AD5-B09B-5DC698025ECE}" type="presOf" srcId="{AE8B68A4-CC51-492B-9DA6-B2F70B13B209}" destId="{60C1348C-E36C-4A06-8F3F-2001B24866F2}" srcOrd="0" destOrd="0" presId="urn:microsoft.com/office/officeart/2005/8/layout/hList7"/>
    <dgm:cxn modelId="{C47EA8CD-0434-4A4D-8D7D-9C81CECFC447}" type="presOf" srcId="{AE8B68A4-CC51-492B-9DA6-B2F70B13B209}" destId="{14B7E6BB-0D79-4EBD-A00A-8B319EFEB2C1}" srcOrd="1" destOrd="0" presId="urn:microsoft.com/office/officeart/2005/8/layout/hList7"/>
    <dgm:cxn modelId="{7690C6D4-D451-40EF-8188-493D0974C935}" type="presOf" srcId="{81123E62-FFA4-49FD-B152-8AC2A6256C61}" destId="{208C3B1C-6A49-4864-9009-AC4B88384FDB}" srcOrd="0" destOrd="0" presId="urn:microsoft.com/office/officeart/2005/8/layout/hList7"/>
    <dgm:cxn modelId="{CB6195D6-EC34-4B83-8339-F9C218301BB5}" type="presOf" srcId="{B1658447-0F8E-4838-9DBA-2B03808702F5}" destId="{26DE02EC-23C9-440B-840A-FB3134663001}" srcOrd="1" destOrd="0" presId="urn:microsoft.com/office/officeart/2005/8/layout/hList7"/>
    <dgm:cxn modelId="{980DC6DA-3129-4360-94D2-260FF6014480}" type="presOf" srcId="{37A3ADA0-1998-40A1-83E9-67DA5441C880}" destId="{4378DF8D-B74E-4A39-8745-987180F4338B}" srcOrd="1" destOrd="0" presId="urn:microsoft.com/office/officeart/2005/8/layout/hList7"/>
    <dgm:cxn modelId="{A3FB52F8-EEE6-429E-93E9-893B2E144F30}" type="presOf" srcId="{445F7F86-8F80-4079-90A5-AD3C6329811A}" destId="{FA4D0282-552F-4C7F-AF3C-6F98035A98E1}" srcOrd="0" destOrd="0" presId="urn:microsoft.com/office/officeart/2005/8/layout/hList7"/>
    <dgm:cxn modelId="{37E260C3-3DFA-42A7-AB1A-35CAF826E70B}" type="presParOf" srcId="{A0E023E8-0F68-46DA-A614-65B8822EC1DC}" destId="{95F6E1FA-4E77-4F18-BD32-C8C3458755DB}" srcOrd="0" destOrd="0" presId="urn:microsoft.com/office/officeart/2005/8/layout/hList7"/>
    <dgm:cxn modelId="{03451F6F-73D4-444E-8EC3-A9D568647E6C}" type="presParOf" srcId="{A0E023E8-0F68-46DA-A614-65B8822EC1DC}" destId="{34086557-CD59-431A-9538-8454ABD32DCF}" srcOrd="1" destOrd="0" presId="urn:microsoft.com/office/officeart/2005/8/layout/hList7"/>
    <dgm:cxn modelId="{2F66A2F4-DFE2-4527-834B-AA4568C20815}" type="presParOf" srcId="{34086557-CD59-431A-9538-8454ABD32DCF}" destId="{A2BCE4E0-C550-48AE-93CC-0E661DBF900E}" srcOrd="0" destOrd="0" presId="urn:microsoft.com/office/officeart/2005/8/layout/hList7"/>
    <dgm:cxn modelId="{B94F09D2-B081-43FE-AC1D-FF48329F7EF2}" type="presParOf" srcId="{A2BCE4E0-C550-48AE-93CC-0E661DBF900E}" destId="{60C1348C-E36C-4A06-8F3F-2001B24866F2}" srcOrd="0" destOrd="0" presId="urn:microsoft.com/office/officeart/2005/8/layout/hList7"/>
    <dgm:cxn modelId="{4C8AB850-F868-487F-A551-67150B7496CA}" type="presParOf" srcId="{A2BCE4E0-C550-48AE-93CC-0E661DBF900E}" destId="{14B7E6BB-0D79-4EBD-A00A-8B319EFEB2C1}" srcOrd="1" destOrd="0" presId="urn:microsoft.com/office/officeart/2005/8/layout/hList7"/>
    <dgm:cxn modelId="{C95C1648-35FC-4804-A55F-35AFE81B3FFD}" type="presParOf" srcId="{A2BCE4E0-C550-48AE-93CC-0E661DBF900E}" destId="{9B0BA350-140E-460D-A05E-DB308ED729FD}" srcOrd="2" destOrd="0" presId="urn:microsoft.com/office/officeart/2005/8/layout/hList7"/>
    <dgm:cxn modelId="{64682B4F-4DED-4BE0-BBBA-DECCDDFEFBD8}" type="presParOf" srcId="{A2BCE4E0-C550-48AE-93CC-0E661DBF900E}" destId="{7D6B26B9-E005-4491-8B4F-F7E040A17E27}" srcOrd="3" destOrd="0" presId="urn:microsoft.com/office/officeart/2005/8/layout/hList7"/>
    <dgm:cxn modelId="{0E5A85FB-E97C-4E34-9923-59AB7E2AFFF2}" type="presParOf" srcId="{34086557-CD59-431A-9538-8454ABD32DCF}" destId="{DEB35722-4713-4D5B-80F5-BAB5EA494FDC}" srcOrd="1" destOrd="0" presId="urn:microsoft.com/office/officeart/2005/8/layout/hList7"/>
    <dgm:cxn modelId="{B2CAFB09-696F-4498-9638-3C7FA3471918}" type="presParOf" srcId="{34086557-CD59-431A-9538-8454ABD32DCF}" destId="{291F87CE-2E15-4A61-BD70-886F2BF9D200}" srcOrd="2" destOrd="0" presId="urn:microsoft.com/office/officeart/2005/8/layout/hList7"/>
    <dgm:cxn modelId="{BA7D8DB2-EBA5-46FD-8A3B-D48761A7411F}" type="presParOf" srcId="{291F87CE-2E15-4A61-BD70-886F2BF9D200}" destId="{FA4D0282-552F-4C7F-AF3C-6F98035A98E1}" srcOrd="0" destOrd="0" presId="urn:microsoft.com/office/officeart/2005/8/layout/hList7"/>
    <dgm:cxn modelId="{038A8EDC-8B27-41DE-8419-0DE6859DCC0F}" type="presParOf" srcId="{291F87CE-2E15-4A61-BD70-886F2BF9D200}" destId="{5A5B1958-150F-4413-B4DD-FF2470B974F0}" srcOrd="1" destOrd="0" presId="urn:microsoft.com/office/officeart/2005/8/layout/hList7"/>
    <dgm:cxn modelId="{93965296-6E9B-4705-97F8-CBCD8CF1C141}" type="presParOf" srcId="{291F87CE-2E15-4A61-BD70-886F2BF9D200}" destId="{62D91641-0B1B-4BD9-A8AF-865456D65F41}" srcOrd="2" destOrd="0" presId="urn:microsoft.com/office/officeart/2005/8/layout/hList7"/>
    <dgm:cxn modelId="{C7E9C44A-1C08-45B9-A8C5-3B3EEA74984D}" type="presParOf" srcId="{291F87CE-2E15-4A61-BD70-886F2BF9D200}" destId="{93B0F517-64BE-4BCC-9797-DA9B2842F4A1}" srcOrd="3" destOrd="0" presId="urn:microsoft.com/office/officeart/2005/8/layout/hList7"/>
    <dgm:cxn modelId="{AF0EE6DB-6D6D-4CA9-B34F-99FC69EB87F5}" type="presParOf" srcId="{34086557-CD59-431A-9538-8454ABD32DCF}" destId="{091C2197-1176-4967-9010-527CF7105902}" srcOrd="3" destOrd="0" presId="urn:microsoft.com/office/officeart/2005/8/layout/hList7"/>
    <dgm:cxn modelId="{A8420AE3-D706-4685-B332-63BD1BD2D6F1}" type="presParOf" srcId="{34086557-CD59-431A-9538-8454ABD32DCF}" destId="{5C08456C-97D9-401A-B193-5A6D78CA156A}" srcOrd="4" destOrd="0" presId="urn:microsoft.com/office/officeart/2005/8/layout/hList7"/>
    <dgm:cxn modelId="{4D51C2AE-7A05-4FA9-B9D6-FC6E18897FA2}" type="presParOf" srcId="{5C08456C-97D9-401A-B193-5A6D78CA156A}" destId="{F3B613FD-8CDF-4032-AC3F-F540DAD5E2B9}" srcOrd="0" destOrd="0" presId="urn:microsoft.com/office/officeart/2005/8/layout/hList7"/>
    <dgm:cxn modelId="{10F3C5E7-EFD9-47AF-A05D-7D6B87BA1606}" type="presParOf" srcId="{5C08456C-97D9-401A-B193-5A6D78CA156A}" destId="{4378DF8D-B74E-4A39-8745-987180F4338B}" srcOrd="1" destOrd="0" presId="urn:microsoft.com/office/officeart/2005/8/layout/hList7"/>
    <dgm:cxn modelId="{61BAB543-1ABB-427D-98BA-AE1FC49BF6B3}" type="presParOf" srcId="{5C08456C-97D9-401A-B193-5A6D78CA156A}" destId="{B4BFEE73-DBA9-456B-BA1A-A63F5B795BD9}" srcOrd="2" destOrd="0" presId="urn:microsoft.com/office/officeart/2005/8/layout/hList7"/>
    <dgm:cxn modelId="{E9564082-F2F5-451C-8275-8BC6DD491834}" type="presParOf" srcId="{5C08456C-97D9-401A-B193-5A6D78CA156A}" destId="{E3A6AD93-1819-4FA0-B3B4-EA13DE4519A1}" srcOrd="3" destOrd="0" presId="urn:microsoft.com/office/officeart/2005/8/layout/hList7"/>
    <dgm:cxn modelId="{2A74FB99-9BE2-463F-9536-6EB8C41215E3}" type="presParOf" srcId="{34086557-CD59-431A-9538-8454ABD32DCF}" destId="{208C3B1C-6A49-4864-9009-AC4B88384FDB}" srcOrd="5" destOrd="0" presId="urn:microsoft.com/office/officeart/2005/8/layout/hList7"/>
    <dgm:cxn modelId="{C04B4626-37E5-4C49-965A-53688C7892E8}" type="presParOf" srcId="{34086557-CD59-431A-9538-8454ABD32DCF}" destId="{55192AFE-0022-42E9-BA32-FFD9CA185DEF}" srcOrd="6" destOrd="0" presId="urn:microsoft.com/office/officeart/2005/8/layout/hList7"/>
    <dgm:cxn modelId="{A7C943F3-EDB6-472E-BF90-A8AFBE33E2C1}" type="presParOf" srcId="{55192AFE-0022-42E9-BA32-FFD9CA185DEF}" destId="{505D34CC-4168-4008-B461-9795FB19B206}" srcOrd="0" destOrd="0" presId="urn:microsoft.com/office/officeart/2005/8/layout/hList7"/>
    <dgm:cxn modelId="{BE7CED3F-DE93-4CDB-8A2B-E28D3F918402}" type="presParOf" srcId="{55192AFE-0022-42E9-BA32-FFD9CA185DEF}" destId="{57AD3D2B-EC2A-488B-94E0-53F8F2EE45D3}" srcOrd="1" destOrd="0" presId="urn:microsoft.com/office/officeart/2005/8/layout/hList7"/>
    <dgm:cxn modelId="{95F9EB32-7B58-457F-9DDD-D3ED717EC1A0}" type="presParOf" srcId="{55192AFE-0022-42E9-BA32-FFD9CA185DEF}" destId="{550481C9-2931-4309-8430-4663C5F44C0F}" srcOrd="2" destOrd="0" presId="urn:microsoft.com/office/officeart/2005/8/layout/hList7"/>
    <dgm:cxn modelId="{2EF8553D-CD14-4ECA-BDE9-1295EAA2A88B}" type="presParOf" srcId="{55192AFE-0022-42E9-BA32-FFD9CA185DEF}" destId="{3E791174-4160-4978-9F74-71D01F6E606F}" srcOrd="3" destOrd="0" presId="urn:microsoft.com/office/officeart/2005/8/layout/hList7"/>
    <dgm:cxn modelId="{88DE8B51-77D4-44F2-B965-8BEBA2EC3164}" type="presParOf" srcId="{34086557-CD59-431A-9538-8454ABD32DCF}" destId="{5254E5D1-018E-45C2-A6F1-233839D46307}" srcOrd="7" destOrd="0" presId="urn:microsoft.com/office/officeart/2005/8/layout/hList7"/>
    <dgm:cxn modelId="{57E8B183-1514-47ED-ACE9-4FDFFCBFB539}" type="presParOf" srcId="{34086557-CD59-431A-9538-8454ABD32DCF}" destId="{E8F595B5-68A4-4CC1-A667-0E8F2E184E5D}" srcOrd="8" destOrd="0" presId="urn:microsoft.com/office/officeart/2005/8/layout/hList7"/>
    <dgm:cxn modelId="{F41B4959-8B43-4B10-B15A-446CA5E77FC5}" type="presParOf" srcId="{E8F595B5-68A4-4CC1-A667-0E8F2E184E5D}" destId="{E0FCB7BF-83AD-42DC-8FB3-0B045E4035CF}" srcOrd="0" destOrd="0" presId="urn:microsoft.com/office/officeart/2005/8/layout/hList7"/>
    <dgm:cxn modelId="{194BEE1C-5353-461A-AD52-4624D76676A7}" type="presParOf" srcId="{E8F595B5-68A4-4CC1-A667-0E8F2E184E5D}" destId="{26DE02EC-23C9-440B-840A-FB3134663001}" srcOrd="1" destOrd="0" presId="urn:microsoft.com/office/officeart/2005/8/layout/hList7"/>
    <dgm:cxn modelId="{E0B6BBCF-1B75-43C7-ADEB-6B7ED30CAAA0}" type="presParOf" srcId="{E8F595B5-68A4-4CC1-A667-0E8F2E184E5D}" destId="{0118891F-686C-4FC4-BBEA-BA5DAA87B7C0}" srcOrd="2" destOrd="0" presId="urn:microsoft.com/office/officeart/2005/8/layout/hList7"/>
    <dgm:cxn modelId="{D48B74FE-F098-470A-A883-3E7FC46393C7}" type="presParOf" srcId="{E8F595B5-68A4-4CC1-A667-0E8F2E184E5D}" destId="{A148921B-888C-46B7-A898-C3D231F86118}" srcOrd="3" destOrd="0" presId="urn:microsoft.com/office/officeart/2005/8/layout/hList7"/>
    <dgm:cxn modelId="{FC764D0A-4F94-418A-A3DE-2ED70874E547}" type="presParOf" srcId="{34086557-CD59-431A-9538-8454ABD32DCF}" destId="{18125D0E-2668-4F74-93EA-F1D83F8F6675}" srcOrd="9" destOrd="0" presId="urn:microsoft.com/office/officeart/2005/8/layout/hList7"/>
    <dgm:cxn modelId="{BF68CAF4-42D2-49B2-B141-43151EB5C36D}" type="presParOf" srcId="{34086557-CD59-431A-9538-8454ABD32DCF}" destId="{CAB1F7A2-B3F7-4116-872B-22B2B5E0C14F}" srcOrd="10" destOrd="0" presId="urn:microsoft.com/office/officeart/2005/8/layout/hList7"/>
    <dgm:cxn modelId="{EEB46439-2DB0-488D-9B32-27046E2E4956}" type="presParOf" srcId="{CAB1F7A2-B3F7-4116-872B-22B2B5E0C14F}" destId="{CCB2B2BE-B681-409F-9D05-3703A061753A}" srcOrd="0" destOrd="0" presId="urn:microsoft.com/office/officeart/2005/8/layout/hList7"/>
    <dgm:cxn modelId="{23D31FB2-20F6-42EB-90A6-8A11247245A2}" type="presParOf" srcId="{CAB1F7A2-B3F7-4116-872B-22B2B5E0C14F}" destId="{122097BC-F6A2-45EB-8EBF-223E3CB34048}" srcOrd="1" destOrd="0" presId="urn:microsoft.com/office/officeart/2005/8/layout/hList7"/>
    <dgm:cxn modelId="{EE30785F-5FFE-42B3-9DBA-B8334400D98D}" type="presParOf" srcId="{CAB1F7A2-B3F7-4116-872B-22B2B5E0C14F}" destId="{7AB00E8F-2455-41F8-9E16-F7EB2ADB10A6}" srcOrd="2" destOrd="0" presId="urn:microsoft.com/office/officeart/2005/8/layout/hList7"/>
    <dgm:cxn modelId="{0B52DA62-39A4-43C3-93E3-3973F29C5893}" type="presParOf" srcId="{CAB1F7A2-B3F7-4116-872B-22B2B5E0C14F}" destId="{03CC04A9-0C9F-4EAE-BA5A-A163EDB69D1F}" srcOrd="3" destOrd="0" presId="urn:microsoft.com/office/officeart/2005/8/layout/hList7"/>
    <dgm:cxn modelId="{468AE0A2-8C8D-4B99-AA36-6A203CE47778}" type="presParOf" srcId="{34086557-CD59-431A-9538-8454ABD32DCF}" destId="{20328F57-F49D-4F85-9E68-2F73690ED90D}" srcOrd="11" destOrd="0" presId="urn:microsoft.com/office/officeart/2005/8/layout/hList7"/>
    <dgm:cxn modelId="{C9AB0249-67C4-444E-ADF9-9A580631214B}" type="presParOf" srcId="{34086557-CD59-431A-9538-8454ABD32DCF}" destId="{4A9F6A5E-F01C-4910-AFC0-7CE700FA74B2}" srcOrd="12" destOrd="0" presId="urn:microsoft.com/office/officeart/2005/8/layout/hList7"/>
    <dgm:cxn modelId="{6CB32674-0CDD-4877-9F0F-08B333934EF7}" type="presParOf" srcId="{4A9F6A5E-F01C-4910-AFC0-7CE700FA74B2}" destId="{E795FD45-3CE3-4965-9633-805540AEF461}" srcOrd="0" destOrd="0" presId="urn:microsoft.com/office/officeart/2005/8/layout/hList7"/>
    <dgm:cxn modelId="{83776361-8E73-4176-98F6-AA8D67BD2A50}" type="presParOf" srcId="{4A9F6A5E-F01C-4910-AFC0-7CE700FA74B2}" destId="{1C5C25FC-E369-4AD0-9C4B-3F5379F03DD6}" srcOrd="1" destOrd="0" presId="urn:microsoft.com/office/officeart/2005/8/layout/hList7"/>
    <dgm:cxn modelId="{0ACBC0C2-E57C-4A6C-B5B8-0939960A124E}" type="presParOf" srcId="{4A9F6A5E-F01C-4910-AFC0-7CE700FA74B2}" destId="{3C480553-B84A-481E-9916-65F97AB04EBE}" srcOrd="2" destOrd="0" presId="urn:microsoft.com/office/officeart/2005/8/layout/hList7"/>
    <dgm:cxn modelId="{85B9B64F-E124-4988-A14A-385D2B45B5A2}" type="presParOf" srcId="{4A9F6A5E-F01C-4910-AFC0-7CE700FA74B2}" destId="{FBE67F8D-1388-4467-94B5-51A7E8B5514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C05353-AD14-4760-AB66-722B19BA254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A814F66-32A7-482E-8568-0A9FF81663AC}">
      <dgm:prSet/>
      <dgm:spPr/>
      <dgm:t>
        <a:bodyPr/>
        <a:lstStyle/>
        <a:p>
          <a:r>
            <a:rPr lang="en-US" dirty="0"/>
            <a:t>Network Assets</a:t>
          </a:r>
        </a:p>
      </dgm:t>
    </dgm:pt>
    <dgm:pt modelId="{8B2D4772-E55C-48D9-9D46-42AFD095DD4B}" type="parTrans" cxnId="{017CDE74-DCCE-4217-98F8-959FE81F8BAC}">
      <dgm:prSet/>
      <dgm:spPr/>
      <dgm:t>
        <a:bodyPr/>
        <a:lstStyle/>
        <a:p>
          <a:endParaRPr lang="en-US"/>
        </a:p>
      </dgm:t>
    </dgm:pt>
    <dgm:pt modelId="{9C69C1DC-9AF0-436C-B622-6E3E37AA2515}" type="sibTrans" cxnId="{017CDE74-DCCE-4217-98F8-959FE81F8BAC}">
      <dgm:prSet/>
      <dgm:spPr/>
      <dgm:t>
        <a:bodyPr/>
        <a:lstStyle/>
        <a:p>
          <a:endParaRPr lang="en-US"/>
        </a:p>
      </dgm:t>
    </dgm:pt>
    <dgm:pt modelId="{BB6E357C-C8EF-4F82-B23E-D054B81EEEE2}">
      <dgm:prSet/>
      <dgm:spPr/>
      <dgm:t>
        <a:bodyPr/>
        <a:lstStyle/>
        <a:p>
          <a:r>
            <a:rPr lang="en-US"/>
            <a:t>Network Traffic</a:t>
          </a:r>
        </a:p>
      </dgm:t>
    </dgm:pt>
    <dgm:pt modelId="{8C6E2BD4-6BD0-4F6B-BB59-A76A5D65604B}" type="parTrans" cxnId="{AB410116-91D3-4F7D-AE24-7AC8CCE380AA}">
      <dgm:prSet/>
      <dgm:spPr/>
      <dgm:t>
        <a:bodyPr/>
        <a:lstStyle/>
        <a:p>
          <a:endParaRPr lang="en-US"/>
        </a:p>
      </dgm:t>
    </dgm:pt>
    <dgm:pt modelId="{5F12E8D8-4EBC-48A6-9A43-2524D981BDD1}" type="sibTrans" cxnId="{AB410116-91D3-4F7D-AE24-7AC8CCE380AA}">
      <dgm:prSet/>
      <dgm:spPr/>
      <dgm:t>
        <a:bodyPr/>
        <a:lstStyle/>
        <a:p>
          <a:endParaRPr lang="en-US"/>
        </a:p>
      </dgm:t>
    </dgm:pt>
    <dgm:pt modelId="{2111BA9C-E545-41F7-953A-24241E093CFD}">
      <dgm:prSet/>
      <dgm:spPr/>
      <dgm:t>
        <a:bodyPr/>
        <a:lstStyle/>
        <a:p>
          <a:r>
            <a:rPr lang="en-US"/>
            <a:t>Meta Data</a:t>
          </a:r>
        </a:p>
      </dgm:t>
    </dgm:pt>
    <dgm:pt modelId="{2C0531DF-53AA-4241-98E1-724484A69C13}" type="parTrans" cxnId="{775864D3-4E86-45FA-B422-CCDD0EF204D0}">
      <dgm:prSet/>
      <dgm:spPr/>
      <dgm:t>
        <a:bodyPr/>
        <a:lstStyle/>
        <a:p>
          <a:endParaRPr lang="en-US"/>
        </a:p>
      </dgm:t>
    </dgm:pt>
    <dgm:pt modelId="{E6730E46-9298-45D5-8AD3-5123AE18F5CD}" type="sibTrans" cxnId="{775864D3-4E86-45FA-B422-CCDD0EF204D0}">
      <dgm:prSet/>
      <dgm:spPr/>
      <dgm:t>
        <a:bodyPr/>
        <a:lstStyle/>
        <a:p>
          <a:endParaRPr lang="en-US"/>
        </a:p>
      </dgm:t>
    </dgm:pt>
    <dgm:pt modelId="{FD62B7A7-8240-437A-8594-B46B40BAEAE5}">
      <dgm:prSet/>
      <dgm:spPr/>
      <dgm:t>
        <a:bodyPr/>
        <a:lstStyle/>
        <a:p>
          <a:r>
            <a:rPr lang="en-US"/>
            <a:t>Threat Hunting</a:t>
          </a:r>
        </a:p>
      </dgm:t>
    </dgm:pt>
    <dgm:pt modelId="{E9EF8877-AD39-4B23-A174-8391D8F79170}" type="parTrans" cxnId="{4DE49D89-856C-4975-A163-B064D084D290}">
      <dgm:prSet/>
      <dgm:spPr/>
      <dgm:t>
        <a:bodyPr/>
        <a:lstStyle/>
        <a:p>
          <a:endParaRPr lang="en-US"/>
        </a:p>
      </dgm:t>
    </dgm:pt>
    <dgm:pt modelId="{1CB520F2-813A-4505-B560-6F50DAB9A310}" type="sibTrans" cxnId="{4DE49D89-856C-4975-A163-B064D084D290}">
      <dgm:prSet/>
      <dgm:spPr/>
      <dgm:t>
        <a:bodyPr/>
        <a:lstStyle/>
        <a:p>
          <a:endParaRPr lang="en-US"/>
        </a:p>
      </dgm:t>
    </dgm:pt>
    <dgm:pt modelId="{19B45A98-EE72-4F75-8859-11FE7CA1341C}">
      <dgm:prSet/>
      <dgm:spPr/>
      <dgm:t>
        <a:bodyPr/>
        <a:lstStyle/>
        <a:p>
          <a:r>
            <a:rPr lang="en-US"/>
            <a:t>Threat Intel</a:t>
          </a:r>
        </a:p>
      </dgm:t>
    </dgm:pt>
    <dgm:pt modelId="{D6CD6CA0-6435-41A8-9A83-AF88B8CE15D2}" type="parTrans" cxnId="{D421A05E-24EE-4984-B6F2-229E246ED5F9}">
      <dgm:prSet/>
      <dgm:spPr/>
      <dgm:t>
        <a:bodyPr/>
        <a:lstStyle/>
        <a:p>
          <a:endParaRPr lang="en-US"/>
        </a:p>
      </dgm:t>
    </dgm:pt>
    <dgm:pt modelId="{6E7A8597-55C2-406E-975D-7CF7829C4E9F}" type="sibTrans" cxnId="{D421A05E-24EE-4984-B6F2-229E246ED5F9}">
      <dgm:prSet/>
      <dgm:spPr/>
      <dgm:t>
        <a:bodyPr/>
        <a:lstStyle/>
        <a:p>
          <a:endParaRPr lang="en-US"/>
        </a:p>
      </dgm:t>
    </dgm:pt>
    <dgm:pt modelId="{5F1F00BA-C66F-41AC-B68D-763905C80519}" type="pres">
      <dgm:prSet presAssocID="{EFC05353-AD14-4760-AB66-722B19BA2547}" presName="compositeShape" presStyleCnt="0">
        <dgm:presLayoutVars>
          <dgm:chMax val="7"/>
          <dgm:dir/>
          <dgm:resizeHandles val="exact"/>
        </dgm:presLayoutVars>
      </dgm:prSet>
      <dgm:spPr/>
    </dgm:pt>
    <dgm:pt modelId="{1769F18B-E25B-404E-9036-DC2A306E3154}" type="pres">
      <dgm:prSet presAssocID="{EA814F66-32A7-482E-8568-0A9FF81663AC}" presName="circ1" presStyleLbl="vennNode1" presStyleIdx="0" presStyleCnt="5"/>
      <dgm:spPr/>
    </dgm:pt>
    <dgm:pt modelId="{67B66437-5C4C-43BF-9C59-713AC8D01F2C}" type="pres">
      <dgm:prSet presAssocID="{EA814F66-32A7-482E-8568-0A9FF81663A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977DF18-694B-42EB-8843-14F91942BF25}" type="pres">
      <dgm:prSet presAssocID="{BB6E357C-C8EF-4F82-B23E-D054B81EEEE2}" presName="circ2" presStyleLbl="vennNode1" presStyleIdx="1" presStyleCnt="5"/>
      <dgm:spPr/>
    </dgm:pt>
    <dgm:pt modelId="{F544FCF5-5D9B-4AA7-9493-741F7B6B4814}" type="pres">
      <dgm:prSet presAssocID="{BB6E357C-C8EF-4F82-B23E-D054B81EEEE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57BF087-526F-41B4-BFB6-A29A081399A8}" type="pres">
      <dgm:prSet presAssocID="{2111BA9C-E545-41F7-953A-24241E093CFD}" presName="circ3" presStyleLbl="vennNode1" presStyleIdx="2" presStyleCnt="5"/>
      <dgm:spPr/>
    </dgm:pt>
    <dgm:pt modelId="{8324397A-D5C3-44E6-9E94-2D3B345E5DFC}" type="pres">
      <dgm:prSet presAssocID="{2111BA9C-E545-41F7-953A-24241E093CF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4C30E3-F9B6-4D07-BA02-F114C9B90D58}" type="pres">
      <dgm:prSet presAssocID="{FD62B7A7-8240-437A-8594-B46B40BAEAE5}" presName="circ4" presStyleLbl="vennNode1" presStyleIdx="3" presStyleCnt="5"/>
      <dgm:spPr/>
    </dgm:pt>
    <dgm:pt modelId="{D90A1F0B-50DB-412A-AA63-17CE34875898}" type="pres">
      <dgm:prSet presAssocID="{FD62B7A7-8240-437A-8594-B46B40BAEAE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B8149AA-D72D-4305-94ED-2FFCBAE734AC}" type="pres">
      <dgm:prSet presAssocID="{19B45A98-EE72-4F75-8859-11FE7CA1341C}" presName="circ5" presStyleLbl="vennNode1" presStyleIdx="4" presStyleCnt="5"/>
      <dgm:spPr/>
    </dgm:pt>
    <dgm:pt modelId="{EDC5C324-3D94-4B6D-841E-9431EA5E18FB}" type="pres">
      <dgm:prSet presAssocID="{19B45A98-EE72-4F75-8859-11FE7CA1341C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D1A4A03-37AB-4494-8C62-62DE40521D34}" type="presOf" srcId="{19B45A98-EE72-4F75-8859-11FE7CA1341C}" destId="{EDC5C324-3D94-4B6D-841E-9431EA5E18FB}" srcOrd="0" destOrd="0" presId="urn:microsoft.com/office/officeart/2005/8/layout/venn1"/>
    <dgm:cxn modelId="{AB410116-91D3-4F7D-AE24-7AC8CCE380AA}" srcId="{EFC05353-AD14-4760-AB66-722B19BA2547}" destId="{BB6E357C-C8EF-4F82-B23E-D054B81EEEE2}" srcOrd="1" destOrd="0" parTransId="{8C6E2BD4-6BD0-4F6B-BB59-A76A5D65604B}" sibTransId="{5F12E8D8-4EBC-48A6-9A43-2524D981BDD1}"/>
    <dgm:cxn modelId="{8030E138-9707-43C4-BFD2-2DA125F46ED2}" type="presOf" srcId="{EFC05353-AD14-4760-AB66-722B19BA2547}" destId="{5F1F00BA-C66F-41AC-B68D-763905C80519}" srcOrd="0" destOrd="0" presId="urn:microsoft.com/office/officeart/2005/8/layout/venn1"/>
    <dgm:cxn modelId="{81A8E45B-0C0A-4F19-A6D6-F6E121A17613}" type="presOf" srcId="{EA814F66-32A7-482E-8568-0A9FF81663AC}" destId="{67B66437-5C4C-43BF-9C59-713AC8D01F2C}" srcOrd="0" destOrd="0" presId="urn:microsoft.com/office/officeart/2005/8/layout/venn1"/>
    <dgm:cxn modelId="{D421A05E-24EE-4984-B6F2-229E246ED5F9}" srcId="{EFC05353-AD14-4760-AB66-722B19BA2547}" destId="{19B45A98-EE72-4F75-8859-11FE7CA1341C}" srcOrd="4" destOrd="0" parTransId="{D6CD6CA0-6435-41A8-9A83-AF88B8CE15D2}" sibTransId="{6E7A8597-55C2-406E-975D-7CF7829C4E9F}"/>
    <dgm:cxn modelId="{017CDE74-DCCE-4217-98F8-959FE81F8BAC}" srcId="{EFC05353-AD14-4760-AB66-722B19BA2547}" destId="{EA814F66-32A7-482E-8568-0A9FF81663AC}" srcOrd="0" destOrd="0" parTransId="{8B2D4772-E55C-48D9-9D46-42AFD095DD4B}" sibTransId="{9C69C1DC-9AF0-436C-B622-6E3E37AA2515}"/>
    <dgm:cxn modelId="{4DE49D89-856C-4975-A163-B064D084D290}" srcId="{EFC05353-AD14-4760-AB66-722B19BA2547}" destId="{FD62B7A7-8240-437A-8594-B46B40BAEAE5}" srcOrd="3" destOrd="0" parTransId="{E9EF8877-AD39-4B23-A174-8391D8F79170}" sibTransId="{1CB520F2-813A-4505-B560-6F50DAB9A310}"/>
    <dgm:cxn modelId="{57670C8E-368E-400E-951F-4BADC7285F87}" type="presOf" srcId="{2111BA9C-E545-41F7-953A-24241E093CFD}" destId="{8324397A-D5C3-44E6-9E94-2D3B345E5DFC}" srcOrd="0" destOrd="0" presId="urn:microsoft.com/office/officeart/2005/8/layout/venn1"/>
    <dgm:cxn modelId="{F5BEF4B4-9F97-4AFC-B43F-4635A0B71B01}" type="presOf" srcId="{FD62B7A7-8240-437A-8594-B46B40BAEAE5}" destId="{D90A1F0B-50DB-412A-AA63-17CE34875898}" srcOrd="0" destOrd="0" presId="urn:microsoft.com/office/officeart/2005/8/layout/venn1"/>
    <dgm:cxn modelId="{775864D3-4E86-45FA-B422-CCDD0EF204D0}" srcId="{EFC05353-AD14-4760-AB66-722B19BA2547}" destId="{2111BA9C-E545-41F7-953A-24241E093CFD}" srcOrd="2" destOrd="0" parTransId="{2C0531DF-53AA-4241-98E1-724484A69C13}" sibTransId="{E6730E46-9298-45D5-8AD3-5123AE18F5CD}"/>
    <dgm:cxn modelId="{0AC148EE-6C38-47F4-AA47-D4ED3C23CE07}" type="presOf" srcId="{BB6E357C-C8EF-4F82-B23E-D054B81EEEE2}" destId="{F544FCF5-5D9B-4AA7-9493-741F7B6B4814}" srcOrd="0" destOrd="0" presId="urn:microsoft.com/office/officeart/2005/8/layout/venn1"/>
    <dgm:cxn modelId="{9DDAA7A2-C2D9-4EA5-BF60-786622D8715F}" type="presParOf" srcId="{5F1F00BA-C66F-41AC-B68D-763905C80519}" destId="{1769F18B-E25B-404E-9036-DC2A306E3154}" srcOrd="0" destOrd="0" presId="urn:microsoft.com/office/officeart/2005/8/layout/venn1"/>
    <dgm:cxn modelId="{8C46D0F9-E0E3-444B-8DEF-27F78847C1A3}" type="presParOf" srcId="{5F1F00BA-C66F-41AC-B68D-763905C80519}" destId="{67B66437-5C4C-43BF-9C59-713AC8D01F2C}" srcOrd="1" destOrd="0" presId="urn:microsoft.com/office/officeart/2005/8/layout/venn1"/>
    <dgm:cxn modelId="{0C9DB4AF-FD99-409C-9485-3804E7202509}" type="presParOf" srcId="{5F1F00BA-C66F-41AC-B68D-763905C80519}" destId="{B977DF18-694B-42EB-8843-14F91942BF25}" srcOrd="2" destOrd="0" presId="urn:microsoft.com/office/officeart/2005/8/layout/venn1"/>
    <dgm:cxn modelId="{D9F1B04C-687D-400D-BBEE-C7C7B89A246F}" type="presParOf" srcId="{5F1F00BA-C66F-41AC-B68D-763905C80519}" destId="{F544FCF5-5D9B-4AA7-9493-741F7B6B4814}" srcOrd="3" destOrd="0" presId="urn:microsoft.com/office/officeart/2005/8/layout/venn1"/>
    <dgm:cxn modelId="{3093D387-5FDC-420E-B99D-BE94F84311F4}" type="presParOf" srcId="{5F1F00BA-C66F-41AC-B68D-763905C80519}" destId="{057BF087-526F-41B4-BFB6-A29A081399A8}" srcOrd="4" destOrd="0" presId="urn:microsoft.com/office/officeart/2005/8/layout/venn1"/>
    <dgm:cxn modelId="{4CBD10CC-2F8E-4A0E-B84B-FD2A86EF83A4}" type="presParOf" srcId="{5F1F00BA-C66F-41AC-B68D-763905C80519}" destId="{8324397A-D5C3-44E6-9E94-2D3B345E5DFC}" srcOrd="5" destOrd="0" presId="urn:microsoft.com/office/officeart/2005/8/layout/venn1"/>
    <dgm:cxn modelId="{7B12A2BE-6A28-41CB-B66A-6463E542241B}" type="presParOf" srcId="{5F1F00BA-C66F-41AC-B68D-763905C80519}" destId="{624C30E3-F9B6-4D07-BA02-F114C9B90D58}" srcOrd="6" destOrd="0" presId="urn:microsoft.com/office/officeart/2005/8/layout/venn1"/>
    <dgm:cxn modelId="{ECFF7468-EAE3-4ADA-AB88-B6ECEF71AB56}" type="presParOf" srcId="{5F1F00BA-C66F-41AC-B68D-763905C80519}" destId="{D90A1F0B-50DB-412A-AA63-17CE34875898}" srcOrd="7" destOrd="0" presId="urn:microsoft.com/office/officeart/2005/8/layout/venn1"/>
    <dgm:cxn modelId="{EACDF017-48DF-4E3E-9071-23075E315207}" type="presParOf" srcId="{5F1F00BA-C66F-41AC-B68D-763905C80519}" destId="{AB8149AA-D72D-4305-94ED-2FFCBAE734AC}" srcOrd="8" destOrd="0" presId="urn:microsoft.com/office/officeart/2005/8/layout/venn1"/>
    <dgm:cxn modelId="{81FC126D-A80D-40F1-8D68-95672BABCCC3}" type="presParOf" srcId="{5F1F00BA-C66F-41AC-B68D-763905C80519}" destId="{EDC5C324-3D94-4B6D-841E-9431EA5E18FB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1348C-E36C-4A06-8F3F-2001B24866F2}">
      <dsp:nvSpPr>
        <dsp:cNvPr id="0" name=""/>
        <dsp:cNvSpPr/>
      </dsp:nvSpPr>
      <dsp:spPr>
        <a:xfrm>
          <a:off x="2763" y="0"/>
          <a:ext cx="926524" cy="2713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Malware</a:t>
          </a:r>
        </a:p>
      </dsp:txBody>
      <dsp:txXfrm>
        <a:off x="2763" y="1085397"/>
        <a:ext cx="926524" cy="1085397"/>
      </dsp:txXfrm>
    </dsp:sp>
    <dsp:sp modelId="{7D6B26B9-E005-4491-8B4F-F7E040A17E27}">
      <dsp:nvSpPr>
        <dsp:cNvPr id="0" name=""/>
        <dsp:cNvSpPr/>
      </dsp:nvSpPr>
      <dsp:spPr>
        <a:xfrm>
          <a:off x="30559" y="162809"/>
          <a:ext cx="870933" cy="90359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D0282-552F-4C7F-AF3C-6F98035A98E1}">
      <dsp:nvSpPr>
        <dsp:cNvPr id="0" name=""/>
        <dsp:cNvSpPr/>
      </dsp:nvSpPr>
      <dsp:spPr>
        <a:xfrm>
          <a:off x="957083" y="0"/>
          <a:ext cx="926524" cy="2713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Spyware</a:t>
          </a:r>
        </a:p>
      </dsp:txBody>
      <dsp:txXfrm>
        <a:off x="957083" y="1085397"/>
        <a:ext cx="926524" cy="1085397"/>
      </dsp:txXfrm>
    </dsp:sp>
    <dsp:sp modelId="{93B0F517-64BE-4BCC-9797-DA9B2842F4A1}">
      <dsp:nvSpPr>
        <dsp:cNvPr id="0" name=""/>
        <dsp:cNvSpPr/>
      </dsp:nvSpPr>
      <dsp:spPr>
        <a:xfrm>
          <a:off x="984879" y="162809"/>
          <a:ext cx="870933" cy="90359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613FD-8CDF-4032-AC3F-F540DAD5E2B9}">
      <dsp:nvSpPr>
        <dsp:cNvPr id="0" name=""/>
        <dsp:cNvSpPr/>
      </dsp:nvSpPr>
      <dsp:spPr>
        <a:xfrm>
          <a:off x="1911404" y="0"/>
          <a:ext cx="926524" cy="2713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Viruses</a:t>
          </a:r>
        </a:p>
      </dsp:txBody>
      <dsp:txXfrm>
        <a:off x="1911404" y="1085397"/>
        <a:ext cx="926524" cy="1085397"/>
      </dsp:txXfrm>
    </dsp:sp>
    <dsp:sp modelId="{E3A6AD93-1819-4FA0-B3B4-EA13DE4519A1}">
      <dsp:nvSpPr>
        <dsp:cNvPr id="0" name=""/>
        <dsp:cNvSpPr/>
      </dsp:nvSpPr>
      <dsp:spPr>
        <a:xfrm>
          <a:off x="1939200" y="162809"/>
          <a:ext cx="870933" cy="90359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D34CC-4168-4008-B461-9795FB19B206}">
      <dsp:nvSpPr>
        <dsp:cNvPr id="0" name=""/>
        <dsp:cNvSpPr/>
      </dsp:nvSpPr>
      <dsp:spPr>
        <a:xfrm>
          <a:off x="2865725" y="0"/>
          <a:ext cx="926524" cy="2713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Trojans</a:t>
          </a:r>
        </a:p>
      </dsp:txBody>
      <dsp:txXfrm>
        <a:off x="2865725" y="1085397"/>
        <a:ext cx="926524" cy="1085397"/>
      </dsp:txXfrm>
    </dsp:sp>
    <dsp:sp modelId="{3E791174-4160-4978-9F74-71D01F6E606F}">
      <dsp:nvSpPr>
        <dsp:cNvPr id="0" name=""/>
        <dsp:cNvSpPr/>
      </dsp:nvSpPr>
      <dsp:spPr>
        <a:xfrm>
          <a:off x="2893520" y="162809"/>
          <a:ext cx="870933" cy="90359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CB7BF-83AD-42DC-8FB3-0B045E4035CF}">
      <dsp:nvSpPr>
        <dsp:cNvPr id="0" name=""/>
        <dsp:cNvSpPr/>
      </dsp:nvSpPr>
      <dsp:spPr>
        <a:xfrm>
          <a:off x="3820045" y="0"/>
          <a:ext cx="926524" cy="2713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Worms</a:t>
          </a:r>
        </a:p>
      </dsp:txBody>
      <dsp:txXfrm>
        <a:off x="3820045" y="1085397"/>
        <a:ext cx="926524" cy="1085397"/>
      </dsp:txXfrm>
    </dsp:sp>
    <dsp:sp modelId="{A148921B-888C-46B7-A898-C3D231F86118}">
      <dsp:nvSpPr>
        <dsp:cNvPr id="0" name=""/>
        <dsp:cNvSpPr/>
      </dsp:nvSpPr>
      <dsp:spPr>
        <a:xfrm>
          <a:off x="3847841" y="162809"/>
          <a:ext cx="870933" cy="90359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B2B2BE-B681-409F-9D05-3703A061753A}">
      <dsp:nvSpPr>
        <dsp:cNvPr id="0" name=""/>
        <dsp:cNvSpPr/>
      </dsp:nvSpPr>
      <dsp:spPr>
        <a:xfrm>
          <a:off x="4774366" y="0"/>
          <a:ext cx="926524" cy="2713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Phishing scams</a:t>
          </a:r>
        </a:p>
      </dsp:txBody>
      <dsp:txXfrm>
        <a:off x="4774366" y="1085397"/>
        <a:ext cx="926524" cy="1085397"/>
      </dsp:txXfrm>
    </dsp:sp>
    <dsp:sp modelId="{03CC04A9-0C9F-4EAE-BA5A-A163EDB69D1F}">
      <dsp:nvSpPr>
        <dsp:cNvPr id="0" name=""/>
        <dsp:cNvSpPr/>
      </dsp:nvSpPr>
      <dsp:spPr>
        <a:xfrm>
          <a:off x="4802161" y="162809"/>
          <a:ext cx="870933" cy="90359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5FD45-3CE3-4965-9633-805540AEF461}">
      <dsp:nvSpPr>
        <dsp:cNvPr id="0" name=""/>
        <dsp:cNvSpPr/>
      </dsp:nvSpPr>
      <dsp:spPr>
        <a:xfrm>
          <a:off x="5728686" y="0"/>
          <a:ext cx="926524" cy="2713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Ransomeware</a:t>
          </a:r>
        </a:p>
      </dsp:txBody>
      <dsp:txXfrm>
        <a:off x="5728686" y="1085397"/>
        <a:ext cx="926524" cy="1085397"/>
      </dsp:txXfrm>
    </dsp:sp>
    <dsp:sp modelId="{FBE67F8D-1388-4467-94B5-51A7E8B5514D}">
      <dsp:nvSpPr>
        <dsp:cNvPr id="0" name=""/>
        <dsp:cNvSpPr/>
      </dsp:nvSpPr>
      <dsp:spPr>
        <a:xfrm>
          <a:off x="5756482" y="162809"/>
          <a:ext cx="870933" cy="90359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6E1FA-4E77-4F18-BD32-C8C3458755DB}">
      <dsp:nvSpPr>
        <dsp:cNvPr id="0" name=""/>
        <dsp:cNvSpPr/>
      </dsp:nvSpPr>
      <dsp:spPr>
        <a:xfrm>
          <a:off x="266319" y="2170794"/>
          <a:ext cx="6125337" cy="407023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9F18B-E25B-404E-9036-DC2A306E3154}">
      <dsp:nvSpPr>
        <dsp:cNvPr id="0" name=""/>
        <dsp:cNvSpPr/>
      </dsp:nvSpPr>
      <dsp:spPr>
        <a:xfrm>
          <a:off x="4039671" y="1239226"/>
          <a:ext cx="1521857" cy="152185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7B66437-5C4C-43BF-9C59-713AC8D01F2C}">
      <dsp:nvSpPr>
        <dsp:cNvPr id="0" name=""/>
        <dsp:cNvSpPr/>
      </dsp:nvSpPr>
      <dsp:spPr>
        <a:xfrm>
          <a:off x="3917922" y="0"/>
          <a:ext cx="1765354" cy="102181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Network Assets</a:t>
          </a:r>
        </a:p>
      </dsp:txBody>
      <dsp:txXfrm>
        <a:off x="3917922" y="0"/>
        <a:ext cx="1765354" cy="1021818"/>
      </dsp:txXfrm>
    </dsp:sp>
    <dsp:sp modelId="{B977DF18-694B-42EB-8843-14F91942BF25}">
      <dsp:nvSpPr>
        <dsp:cNvPr id="0" name=""/>
        <dsp:cNvSpPr/>
      </dsp:nvSpPr>
      <dsp:spPr>
        <a:xfrm>
          <a:off x="4618585" y="1659693"/>
          <a:ext cx="1521857" cy="152185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544FCF5-5D9B-4AA7-9493-741F7B6B4814}">
      <dsp:nvSpPr>
        <dsp:cNvPr id="0" name=""/>
        <dsp:cNvSpPr/>
      </dsp:nvSpPr>
      <dsp:spPr>
        <a:xfrm>
          <a:off x="6261582" y="1347930"/>
          <a:ext cx="1582731" cy="11087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Network Traffic</a:t>
          </a:r>
        </a:p>
      </dsp:txBody>
      <dsp:txXfrm>
        <a:off x="6261582" y="1347930"/>
        <a:ext cx="1582731" cy="1108781"/>
      </dsp:txXfrm>
    </dsp:sp>
    <dsp:sp modelId="{057BF087-526F-41B4-BFB6-A29A081399A8}">
      <dsp:nvSpPr>
        <dsp:cNvPr id="0" name=""/>
        <dsp:cNvSpPr/>
      </dsp:nvSpPr>
      <dsp:spPr>
        <a:xfrm>
          <a:off x="4397612" y="2340616"/>
          <a:ext cx="1521857" cy="152185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324397A-D5C3-44E6-9E94-2D3B345E5DFC}">
      <dsp:nvSpPr>
        <dsp:cNvPr id="0" name=""/>
        <dsp:cNvSpPr/>
      </dsp:nvSpPr>
      <dsp:spPr>
        <a:xfrm>
          <a:off x="6018085" y="3239381"/>
          <a:ext cx="1582731" cy="11087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Meta Data</a:t>
          </a:r>
        </a:p>
      </dsp:txBody>
      <dsp:txXfrm>
        <a:off x="6018085" y="3239381"/>
        <a:ext cx="1582731" cy="1108781"/>
      </dsp:txXfrm>
    </dsp:sp>
    <dsp:sp modelId="{624C30E3-F9B6-4D07-BA02-F114C9B90D58}">
      <dsp:nvSpPr>
        <dsp:cNvPr id="0" name=""/>
        <dsp:cNvSpPr/>
      </dsp:nvSpPr>
      <dsp:spPr>
        <a:xfrm>
          <a:off x="3681730" y="2340616"/>
          <a:ext cx="1521857" cy="152185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0A1F0B-50DB-412A-AA63-17CE34875898}">
      <dsp:nvSpPr>
        <dsp:cNvPr id="0" name=""/>
        <dsp:cNvSpPr/>
      </dsp:nvSpPr>
      <dsp:spPr>
        <a:xfrm>
          <a:off x="2000383" y="3239381"/>
          <a:ext cx="1582731" cy="11087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Threat Hunting</a:t>
          </a:r>
        </a:p>
      </dsp:txBody>
      <dsp:txXfrm>
        <a:off x="2000383" y="3239381"/>
        <a:ext cx="1582731" cy="1108781"/>
      </dsp:txXfrm>
    </dsp:sp>
    <dsp:sp modelId="{AB8149AA-D72D-4305-94ED-2FFCBAE734AC}">
      <dsp:nvSpPr>
        <dsp:cNvPr id="0" name=""/>
        <dsp:cNvSpPr/>
      </dsp:nvSpPr>
      <dsp:spPr>
        <a:xfrm>
          <a:off x="3460757" y="1659693"/>
          <a:ext cx="1521857" cy="152185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DC5C324-3D94-4B6D-841E-9431EA5E18FB}">
      <dsp:nvSpPr>
        <dsp:cNvPr id="0" name=""/>
        <dsp:cNvSpPr/>
      </dsp:nvSpPr>
      <dsp:spPr>
        <a:xfrm>
          <a:off x="1756885" y="1347930"/>
          <a:ext cx="1582731" cy="11087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Threat Intel</a:t>
          </a:r>
        </a:p>
      </dsp:txBody>
      <dsp:txXfrm>
        <a:off x="1756885" y="1347930"/>
        <a:ext cx="1582731" cy="1108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10/8/2021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CC444FFE-4BDB-4301-83D8-FE8B25E7CF5A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RRFzyByh1U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46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33" Type="http://schemas.openxmlformats.org/officeDocument/2006/relationships/image" Target="../media/image51.svg"/><Relationship Id="rId2" Type="http://schemas.openxmlformats.org/officeDocument/2006/relationships/image" Target="../media/image45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32" Type="http://schemas.openxmlformats.org/officeDocument/2006/relationships/image" Target="../media/image50.png"/><Relationship Id="rId5" Type="http://schemas.openxmlformats.org/officeDocument/2006/relationships/image" Target="../media/image48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31" Type="http://schemas.openxmlformats.org/officeDocument/2006/relationships/image" Target="../media/image49.emf"/><Relationship Id="rId4" Type="http://schemas.openxmlformats.org/officeDocument/2006/relationships/image" Target="../media/image47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svg"/><Relationship Id="rId30" Type="http://schemas.openxmlformats.org/officeDocument/2006/relationships/image" Target="../media/image41.emf"/><Relationship Id="rId8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svg"/><Relationship Id="rId7" Type="http://schemas.openxmlformats.org/officeDocument/2006/relationships/image" Target="../media/image5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svg"/><Relationship Id="rId11" Type="http://schemas.openxmlformats.org/officeDocument/2006/relationships/image" Target="../media/image35.svg"/><Relationship Id="rId5" Type="http://schemas.openxmlformats.org/officeDocument/2006/relationships/image" Target="../media/image50.png"/><Relationship Id="rId10" Type="http://schemas.openxmlformats.org/officeDocument/2006/relationships/image" Target="../media/image34.png"/><Relationship Id="rId4" Type="http://schemas.openxmlformats.org/officeDocument/2006/relationships/image" Target="../media/image49.emf"/><Relationship Id="rId9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2PCO8_6-x4" TargetMode="External"/><Relationship Id="rId2" Type="http://schemas.openxmlformats.org/officeDocument/2006/relationships/hyperlink" Target="https://www.malware-traffic-analysis.net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scythe-io/purple-team-exercise-framework" TargetMode="External"/><Relationship Id="rId4" Type="http://schemas.openxmlformats.org/officeDocument/2006/relationships/hyperlink" Target="https://youtu.be/EtlI04dJWX4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/BlackHillsInformationSecurity" TargetMode="External"/><Relationship Id="rId3" Type="http://schemas.openxmlformats.org/officeDocument/2006/relationships/hyperlink" Target="https://go.corelight.com/corelight-at-home" TargetMode="External"/><Relationship Id="rId7" Type="http://schemas.openxmlformats.org/officeDocument/2006/relationships/hyperlink" Target="https://www.youtube.com/c/Zeekurity/playlists" TargetMode="External"/><Relationship Id="rId2" Type="http://schemas.openxmlformats.org/officeDocument/2006/relationships/hyperlink" Target="https://www.youtube.com/watch?v=2bNmg1n6wTA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channel/UCNBFTyYCdjT5hnm7uW25vGQ" TargetMode="External"/><Relationship Id="rId5" Type="http://schemas.openxmlformats.org/officeDocument/2006/relationships/hyperlink" Target="https://www.activecountermeasures.com/raspberry_pi_sensor/How%20to%20use%20a%20Raspberry%20Pi%20as%20a%20network%20sensor.pdf" TargetMode="External"/><Relationship Id="rId10" Type="http://schemas.openxmlformats.org/officeDocument/2006/relationships/hyperlink" Target="https://github.com/aboutsecurity/blueteam_homelabs" TargetMode="External"/><Relationship Id="rId4" Type="http://schemas.openxmlformats.org/officeDocument/2006/relationships/hyperlink" Target="https://securityonionsolutions.com/" TargetMode="External"/><Relationship Id="rId9" Type="http://schemas.openxmlformats.org/officeDocument/2006/relationships/hyperlink" Target="https://zeek.org/zeekweek2021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gp/book/9781484261927" TargetMode="External"/><Relationship Id="rId2" Type="http://schemas.openxmlformats.org/officeDocument/2006/relationships/hyperlink" Target="https://chrissanders.org/appliednsm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isc.sans.edu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curityonion" TargetMode="External"/><Relationship Id="rId13" Type="http://schemas.openxmlformats.org/officeDocument/2006/relationships/hyperlink" Target="https://twitter.com/Zeekurity" TargetMode="External"/><Relationship Id="rId3" Type="http://schemas.openxmlformats.org/officeDocument/2006/relationships/hyperlink" Target="https://twitter.com/SecHubb" TargetMode="External"/><Relationship Id="rId7" Type="http://schemas.openxmlformats.org/officeDocument/2006/relationships/hyperlink" Target="https://twitter.com/SwiftOnSecurity" TargetMode="External"/><Relationship Id="rId12" Type="http://schemas.openxmlformats.org/officeDocument/2006/relationships/hyperlink" Target="https://twitter.com/chrissanders88" TargetMode="External"/><Relationship Id="rId2" Type="http://schemas.openxmlformats.org/officeDocument/2006/relationships/hyperlink" Target="https://twitter.com/SecurityMapp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witter.com/hacks4pancakes" TargetMode="External"/><Relationship Id="rId11" Type="http://schemas.openxmlformats.org/officeDocument/2006/relationships/hyperlink" Target="https://twitter.com/therealwlambert" TargetMode="External"/><Relationship Id="rId5" Type="http://schemas.openxmlformats.org/officeDocument/2006/relationships/hyperlink" Target="https://twitter.com/aboutsecurity" TargetMode="External"/><Relationship Id="rId10" Type="http://schemas.openxmlformats.org/officeDocument/2006/relationships/hyperlink" Target="https://twitter.com/strandjs" TargetMode="External"/><Relationship Id="rId4" Type="http://schemas.openxmlformats.org/officeDocument/2006/relationships/hyperlink" Target="https://twitter.com/eric_conrad" TargetMode="External"/><Relationship Id="rId9" Type="http://schemas.openxmlformats.org/officeDocument/2006/relationships/hyperlink" Target="https://twitter.com/dougburks" TargetMode="External"/><Relationship Id="rId14" Type="http://schemas.openxmlformats.org/officeDocument/2006/relationships/hyperlink" Target="https://twitter.com/olafharto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hyperlink" Target="mailto:Lynch@packetengineer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goes there?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Threat Hunting on your home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9D356-8BFA-4FBD-B900-C00A48A88379}"/>
              </a:ext>
            </a:extLst>
          </p:cNvPr>
          <p:cNvSpPr txBox="1"/>
          <p:nvPr/>
        </p:nvSpPr>
        <p:spPr>
          <a:xfrm>
            <a:off x="1082842" y="5237747"/>
            <a:ext cx="3655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Lynch</a:t>
            </a:r>
          </a:p>
          <a:p>
            <a:r>
              <a:rPr lang="en-US" dirty="0"/>
              <a:t>Bucks County Community College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on Security 2021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6BF6-90E2-4A5C-9FDB-E41848F8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Port Mirroring or SPAN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2F550-57DD-4DF7-B5F9-6F635A41BE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Used to copy network traffic from one port to another for monitoring</a:t>
            </a:r>
          </a:p>
          <a:p>
            <a:r>
              <a:rPr lang="en-US" dirty="0"/>
              <a:t>Cisco SPAN</a:t>
            </a:r>
          </a:p>
          <a:p>
            <a:r>
              <a:rPr lang="en-US" dirty="0"/>
              <a:t>Port Mirroring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A9943A-EDF9-444B-A50D-5E3F8131D3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163504"/>
            <a:ext cx="4572000" cy="367875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185CF7-E3BA-4788-AAAC-67B1224B201F}"/>
              </a:ext>
            </a:extLst>
          </p:cNvPr>
          <p:cNvSpPr txBox="1"/>
          <p:nvPr/>
        </p:nvSpPr>
        <p:spPr>
          <a:xfrm>
            <a:off x="6986337" y="58422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https://youtu.be/2RRFzyByh1U</a:t>
            </a:r>
            <a:r>
              <a:rPr lang="en-US" dirty="0"/>
              <a:t> </a:t>
            </a:r>
          </a:p>
        </p:txBody>
      </p:sp>
      <p:pic>
        <p:nvPicPr>
          <p:cNvPr id="5122" name="Picture 2" descr="Monitoring network traffic with port mirroring - JERVIS DOT WS">
            <a:extLst>
              <a:ext uri="{FF2B5EF4-FFF2-40B4-BE49-F238E27FC236}">
                <a16:creationId xmlns:a16="http://schemas.microsoft.com/office/drawing/2014/main" id="{7A92F755-F010-48F5-9824-214BFF8D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532" y="3671343"/>
            <a:ext cx="3096126" cy="217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FE7DBC-EEFF-425E-9609-4E0BC2429FC4}"/>
              </a:ext>
            </a:extLst>
          </p:cNvPr>
          <p:cNvSpPr txBox="1"/>
          <p:nvPr/>
        </p:nvSpPr>
        <p:spPr>
          <a:xfrm>
            <a:off x="2638925" y="5974983"/>
            <a:ext cx="5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AB696F-04B4-49E9-A4EA-A49D680A8043}"/>
              </a:ext>
            </a:extLst>
          </p:cNvPr>
          <p:cNvSpPr txBox="1"/>
          <p:nvPr/>
        </p:nvSpPr>
        <p:spPr>
          <a:xfrm>
            <a:off x="3314699" y="5888425"/>
            <a:ext cx="87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FEEE1-90C2-499C-A40C-52B68C4D08CD}"/>
              </a:ext>
            </a:extLst>
          </p:cNvPr>
          <p:cNvSpPr txBox="1"/>
          <p:nvPr/>
        </p:nvSpPr>
        <p:spPr>
          <a:xfrm>
            <a:off x="5054264" y="5849366"/>
            <a:ext cx="104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 Port</a:t>
            </a:r>
          </a:p>
        </p:txBody>
      </p:sp>
    </p:spTree>
    <p:extLst>
      <p:ext uri="{BB962C8B-B14F-4D97-AF65-F5344CB8AC3E}">
        <p14:creationId xmlns:p14="http://schemas.microsoft.com/office/powerpoint/2010/main" val="18925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CB2B-472A-42EB-B0C7-09D76FDF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Monitoring the Home Network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D13309D4-24D1-44E5-9D25-A6DC2A6F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1EDD73B6-59EC-4A04-A4D7-19150CB4A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After</a:t>
            </a:r>
          </a:p>
        </p:txBody>
      </p:sp>
      <p:pic>
        <p:nvPicPr>
          <p:cNvPr id="30" name="Graphic 29" descr="Cloud outline">
            <a:extLst>
              <a:ext uri="{FF2B5EF4-FFF2-40B4-BE49-F238E27FC236}">
                <a16:creationId xmlns:a16="http://schemas.microsoft.com/office/drawing/2014/main" id="{F436873C-7E7D-4492-A874-578DC229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2603" y="553977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16A3732-A348-4357-97C9-7D69288AC7D6}"/>
              </a:ext>
            </a:extLst>
          </p:cNvPr>
          <p:cNvSpPr txBox="1"/>
          <p:nvPr/>
        </p:nvSpPr>
        <p:spPr>
          <a:xfrm>
            <a:off x="4074018" y="5876679"/>
            <a:ext cx="145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4D83568-B420-4BF2-91CB-B85700C0511B}"/>
              </a:ext>
            </a:extLst>
          </p:cNvPr>
          <p:cNvCxnSpPr>
            <a:cxnSpLocks/>
          </p:cNvCxnSpPr>
          <p:nvPr/>
        </p:nvCxnSpPr>
        <p:spPr>
          <a:xfrm>
            <a:off x="3550788" y="5235889"/>
            <a:ext cx="0" cy="549717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Graphic 35" descr="Wireless router outline">
            <a:extLst>
              <a:ext uri="{FF2B5EF4-FFF2-40B4-BE49-F238E27FC236}">
                <a16:creationId xmlns:a16="http://schemas.microsoft.com/office/drawing/2014/main" id="{8FF3C02B-0B4B-401C-A7FD-3296CE06F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7091" y="3364322"/>
            <a:ext cx="516761" cy="516761"/>
          </a:xfrm>
          <a:prstGeom prst="rect">
            <a:avLst/>
          </a:prstGeom>
        </p:spPr>
      </p:pic>
      <p:pic>
        <p:nvPicPr>
          <p:cNvPr id="37" name="Graphic 36" descr="Smart Phone outline">
            <a:extLst>
              <a:ext uri="{FF2B5EF4-FFF2-40B4-BE49-F238E27FC236}">
                <a16:creationId xmlns:a16="http://schemas.microsoft.com/office/drawing/2014/main" id="{D06277B6-5551-4929-B7DB-38EEC3430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6564" y="3455589"/>
            <a:ext cx="290642" cy="290642"/>
          </a:xfrm>
          <a:prstGeom prst="rect">
            <a:avLst/>
          </a:prstGeom>
        </p:spPr>
      </p:pic>
      <p:pic>
        <p:nvPicPr>
          <p:cNvPr id="38" name="Graphic 37" descr="Work from home Wi-Fi outline">
            <a:extLst>
              <a:ext uri="{FF2B5EF4-FFF2-40B4-BE49-F238E27FC236}">
                <a16:creationId xmlns:a16="http://schemas.microsoft.com/office/drawing/2014/main" id="{33582A1B-BD01-48F7-8A72-691FFC4D8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2037" y="3277787"/>
            <a:ext cx="290642" cy="290642"/>
          </a:xfrm>
          <a:prstGeom prst="rect">
            <a:avLst/>
          </a:prstGeom>
        </p:spPr>
      </p:pic>
      <p:pic>
        <p:nvPicPr>
          <p:cNvPr id="39" name="Graphic 38" descr="Game controller outline">
            <a:extLst>
              <a:ext uri="{FF2B5EF4-FFF2-40B4-BE49-F238E27FC236}">
                <a16:creationId xmlns:a16="http://schemas.microsoft.com/office/drawing/2014/main" id="{DDBEAE1E-BAE1-4C8A-A419-EBAFD77410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91638" y="2684884"/>
            <a:ext cx="290642" cy="290642"/>
          </a:xfrm>
          <a:prstGeom prst="rect">
            <a:avLst/>
          </a:prstGeom>
        </p:spPr>
      </p:pic>
      <p:pic>
        <p:nvPicPr>
          <p:cNvPr id="40" name="Graphic 39" descr="Blender outline">
            <a:extLst>
              <a:ext uri="{FF2B5EF4-FFF2-40B4-BE49-F238E27FC236}">
                <a16:creationId xmlns:a16="http://schemas.microsoft.com/office/drawing/2014/main" id="{314F9CA7-77B0-4A90-ABAE-85B27C1443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7547" y="3772539"/>
            <a:ext cx="369333" cy="369333"/>
          </a:xfrm>
          <a:prstGeom prst="rect">
            <a:avLst/>
          </a:prstGeom>
        </p:spPr>
      </p:pic>
      <p:pic>
        <p:nvPicPr>
          <p:cNvPr id="41" name="Graphic 40" descr="Camera outline">
            <a:extLst>
              <a:ext uri="{FF2B5EF4-FFF2-40B4-BE49-F238E27FC236}">
                <a16:creationId xmlns:a16="http://schemas.microsoft.com/office/drawing/2014/main" id="{199499E9-56EE-4CA8-A700-514252925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38246" y="2956942"/>
            <a:ext cx="369333" cy="369333"/>
          </a:xfrm>
          <a:prstGeom prst="rect">
            <a:avLst/>
          </a:prstGeom>
        </p:spPr>
      </p:pic>
      <p:pic>
        <p:nvPicPr>
          <p:cNvPr id="42" name="Graphic 41" descr="Car outline">
            <a:extLst>
              <a:ext uri="{FF2B5EF4-FFF2-40B4-BE49-F238E27FC236}">
                <a16:creationId xmlns:a16="http://schemas.microsoft.com/office/drawing/2014/main" id="{FA06CB80-BB2F-4C85-B668-775C6FCFCA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37007" y="3111793"/>
            <a:ext cx="369333" cy="369333"/>
          </a:xfrm>
          <a:prstGeom prst="rect">
            <a:avLst/>
          </a:prstGeom>
        </p:spPr>
      </p:pic>
      <p:pic>
        <p:nvPicPr>
          <p:cNvPr id="43" name="Graphic 42" descr="Clapper board outline">
            <a:extLst>
              <a:ext uri="{FF2B5EF4-FFF2-40B4-BE49-F238E27FC236}">
                <a16:creationId xmlns:a16="http://schemas.microsoft.com/office/drawing/2014/main" id="{0DFCAFCC-87AA-4B55-9350-40DB451007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29274" y="2787643"/>
            <a:ext cx="369333" cy="369333"/>
          </a:xfrm>
          <a:prstGeom prst="rect">
            <a:avLst/>
          </a:prstGeom>
        </p:spPr>
      </p:pic>
      <p:pic>
        <p:nvPicPr>
          <p:cNvPr id="44" name="Graphic 43" descr="Cloud Computing outline">
            <a:extLst>
              <a:ext uri="{FF2B5EF4-FFF2-40B4-BE49-F238E27FC236}">
                <a16:creationId xmlns:a16="http://schemas.microsoft.com/office/drawing/2014/main" id="{281B56FB-BD39-4812-923F-4E3F6BCD28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78773" y="3679285"/>
            <a:ext cx="369333" cy="369333"/>
          </a:xfrm>
          <a:prstGeom prst="rect">
            <a:avLst/>
          </a:prstGeom>
        </p:spPr>
      </p:pic>
      <p:pic>
        <p:nvPicPr>
          <p:cNvPr id="45" name="Graphic 44" descr="Computer outline">
            <a:extLst>
              <a:ext uri="{FF2B5EF4-FFF2-40B4-BE49-F238E27FC236}">
                <a16:creationId xmlns:a16="http://schemas.microsoft.com/office/drawing/2014/main" id="{01204793-1361-42F5-8DEF-95486C9CC1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56607" y="2492988"/>
            <a:ext cx="369333" cy="369333"/>
          </a:xfrm>
          <a:prstGeom prst="rect">
            <a:avLst/>
          </a:prstGeom>
        </p:spPr>
      </p:pic>
      <p:pic>
        <p:nvPicPr>
          <p:cNvPr id="46" name="Graphic 45" descr="DVD player outline">
            <a:extLst>
              <a:ext uri="{FF2B5EF4-FFF2-40B4-BE49-F238E27FC236}">
                <a16:creationId xmlns:a16="http://schemas.microsoft.com/office/drawing/2014/main" id="{C0488AE5-EFEB-4FA1-B3F1-299F561EA3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59178" y="2457313"/>
            <a:ext cx="369333" cy="369333"/>
          </a:xfrm>
          <a:prstGeom prst="rect">
            <a:avLst/>
          </a:prstGeom>
        </p:spPr>
      </p:pic>
      <p:pic>
        <p:nvPicPr>
          <p:cNvPr id="47" name="Graphic 46" descr="Laptop outline">
            <a:extLst>
              <a:ext uri="{FF2B5EF4-FFF2-40B4-BE49-F238E27FC236}">
                <a16:creationId xmlns:a16="http://schemas.microsoft.com/office/drawing/2014/main" id="{A566CCCE-7BD7-4985-BA15-1D2BAE3083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35050" y="3423099"/>
            <a:ext cx="369333" cy="369333"/>
          </a:xfrm>
          <a:prstGeom prst="rect">
            <a:avLst/>
          </a:prstGeom>
        </p:spPr>
      </p:pic>
      <p:pic>
        <p:nvPicPr>
          <p:cNvPr id="48" name="Graphic 47" descr="Monitor outline">
            <a:extLst>
              <a:ext uri="{FF2B5EF4-FFF2-40B4-BE49-F238E27FC236}">
                <a16:creationId xmlns:a16="http://schemas.microsoft.com/office/drawing/2014/main" id="{D8299CD4-5AE4-4DDE-9575-D14A20EAEE5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28856" y="3530150"/>
            <a:ext cx="369333" cy="369333"/>
          </a:xfrm>
          <a:prstGeom prst="rect">
            <a:avLst/>
          </a:prstGeom>
        </p:spPr>
      </p:pic>
      <p:grpSp>
        <p:nvGrpSpPr>
          <p:cNvPr id="49" name="Graphic 30" descr="Radio outline">
            <a:extLst>
              <a:ext uri="{FF2B5EF4-FFF2-40B4-BE49-F238E27FC236}">
                <a16:creationId xmlns:a16="http://schemas.microsoft.com/office/drawing/2014/main" id="{1EFA3637-7593-420E-8B6C-D01B80909320}"/>
              </a:ext>
            </a:extLst>
          </p:cNvPr>
          <p:cNvGrpSpPr/>
          <p:nvPr/>
        </p:nvGrpSpPr>
        <p:grpSpPr>
          <a:xfrm>
            <a:off x="4258417" y="2993030"/>
            <a:ext cx="198859" cy="303930"/>
            <a:chOff x="2401115" y="3403476"/>
            <a:chExt cx="1127124" cy="1113035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A1AE09A-A256-4480-A38E-6B40D3970933}"/>
                </a:ext>
              </a:extLst>
            </p:cNvPr>
            <p:cNvSpPr/>
            <p:nvPr/>
          </p:nvSpPr>
          <p:spPr>
            <a:xfrm>
              <a:off x="2401115" y="3403476"/>
              <a:ext cx="1127124" cy="1113035"/>
            </a:xfrm>
            <a:custGeom>
              <a:avLst/>
              <a:gdLst>
                <a:gd name="connsiteX0" fmla="*/ 1056679 w 1127124"/>
                <a:gd name="connsiteY0" fmla="*/ 324048 h 1113035"/>
                <a:gd name="connsiteX1" fmla="*/ 989051 w 1127124"/>
                <a:gd name="connsiteY1" fmla="*/ 324048 h 1113035"/>
                <a:gd name="connsiteX2" fmla="*/ 323273 w 1127124"/>
                <a:gd name="connsiteY2" fmla="*/ 49918 h 1113035"/>
                <a:gd name="connsiteX3" fmla="*/ 299167 w 1127124"/>
                <a:gd name="connsiteY3" fmla="*/ 6241 h 1113035"/>
                <a:gd name="connsiteX4" fmla="*/ 280541 w 1127124"/>
                <a:gd name="connsiteY4" fmla="*/ 0 h 1113035"/>
                <a:gd name="connsiteX5" fmla="*/ 239511 w 1127124"/>
                <a:gd name="connsiteY5" fmla="*/ 43469 h 1113035"/>
                <a:gd name="connsiteX6" fmla="*/ 272200 w 1127124"/>
                <a:gd name="connsiteY6" fmla="*/ 83421 h 1113035"/>
                <a:gd name="connsiteX7" fmla="*/ 308832 w 1127124"/>
                <a:gd name="connsiteY7" fmla="*/ 74447 h 1113035"/>
                <a:gd name="connsiteX8" fmla="*/ 914380 w 1127124"/>
                <a:gd name="connsiteY8" fmla="*/ 323781 h 1113035"/>
                <a:gd name="connsiteX9" fmla="*/ 914380 w 1127124"/>
                <a:gd name="connsiteY9" fmla="*/ 324048 h 1113035"/>
                <a:gd name="connsiteX10" fmla="*/ 70445 w 1127124"/>
                <a:gd name="connsiteY10" fmla="*/ 324048 h 1113035"/>
                <a:gd name="connsiteX11" fmla="*/ 0 w 1127124"/>
                <a:gd name="connsiteY11" fmla="*/ 394493 h 1113035"/>
                <a:gd name="connsiteX12" fmla="*/ 0 w 1127124"/>
                <a:gd name="connsiteY12" fmla="*/ 1042590 h 1113035"/>
                <a:gd name="connsiteX13" fmla="*/ 70445 w 1127124"/>
                <a:gd name="connsiteY13" fmla="*/ 1113035 h 1113035"/>
                <a:gd name="connsiteX14" fmla="*/ 1056679 w 1127124"/>
                <a:gd name="connsiteY14" fmla="*/ 1113035 h 1113035"/>
                <a:gd name="connsiteX15" fmla="*/ 1127124 w 1127124"/>
                <a:gd name="connsiteY15" fmla="*/ 1042590 h 1113035"/>
                <a:gd name="connsiteX16" fmla="*/ 1127124 w 1127124"/>
                <a:gd name="connsiteY16" fmla="*/ 394493 h 1113035"/>
                <a:gd name="connsiteX17" fmla="*/ 1056679 w 1127124"/>
                <a:gd name="connsiteY17" fmla="*/ 324048 h 1113035"/>
                <a:gd name="connsiteX18" fmla="*/ 1098946 w 1127124"/>
                <a:gd name="connsiteY18" fmla="*/ 1042590 h 1113035"/>
                <a:gd name="connsiteX19" fmla="*/ 1056679 w 1127124"/>
                <a:gd name="connsiteY19" fmla="*/ 1084857 h 1113035"/>
                <a:gd name="connsiteX20" fmla="*/ 70445 w 1127124"/>
                <a:gd name="connsiteY20" fmla="*/ 1084857 h 1113035"/>
                <a:gd name="connsiteX21" fmla="*/ 28178 w 1127124"/>
                <a:gd name="connsiteY21" fmla="*/ 1042590 h 1113035"/>
                <a:gd name="connsiteX22" fmla="*/ 28178 w 1127124"/>
                <a:gd name="connsiteY22" fmla="*/ 394493 h 1113035"/>
                <a:gd name="connsiteX23" fmla="*/ 70445 w 1127124"/>
                <a:gd name="connsiteY23" fmla="*/ 352226 h 1113035"/>
                <a:gd name="connsiteX24" fmla="*/ 1056679 w 1127124"/>
                <a:gd name="connsiteY24" fmla="*/ 352226 h 1113035"/>
                <a:gd name="connsiteX25" fmla="*/ 1098946 w 1127124"/>
                <a:gd name="connsiteY25" fmla="*/ 394493 h 11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27124" h="1113035">
                  <a:moveTo>
                    <a:pt x="1056679" y="324048"/>
                  </a:moveTo>
                  <a:lnTo>
                    <a:pt x="989051" y="324048"/>
                  </a:lnTo>
                  <a:lnTo>
                    <a:pt x="323273" y="49918"/>
                  </a:lnTo>
                  <a:cubicBezTo>
                    <a:pt x="325513" y="37688"/>
                    <a:pt x="324358" y="24191"/>
                    <a:pt x="299167" y="6241"/>
                  </a:cubicBezTo>
                  <a:cubicBezTo>
                    <a:pt x="293793" y="2207"/>
                    <a:pt x="287260" y="18"/>
                    <a:pt x="280541" y="0"/>
                  </a:cubicBezTo>
                  <a:cubicBezTo>
                    <a:pt x="257207" y="674"/>
                    <a:pt x="238838" y="20136"/>
                    <a:pt x="239511" y="43469"/>
                  </a:cubicBezTo>
                  <a:cubicBezTo>
                    <a:pt x="240066" y="62667"/>
                    <a:pt x="253493" y="79078"/>
                    <a:pt x="272200" y="83421"/>
                  </a:cubicBezTo>
                  <a:cubicBezTo>
                    <a:pt x="285144" y="86445"/>
                    <a:pt x="298753" y="83110"/>
                    <a:pt x="308832" y="74447"/>
                  </a:cubicBezTo>
                  <a:lnTo>
                    <a:pt x="914380" y="323781"/>
                  </a:lnTo>
                  <a:cubicBezTo>
                    <a:pt x="914746" y="323921"/>
                    <a:pt x="914718" y="324048"/>
                    <a:pt x="914380" y="324048"/>
                  </a:cubicBezTo>
                  <a:lnTo>
                    <a:pt x="70445" y="324048"/>
                  </a:lnTo>
                  <a:cubicBezTo>
                    <a:pt x="31540" y="324048"/>
                    <a:pt x="0" y="355588"/>
                    <a:pt x="0" y="394493"/>
                  </a:cubicBezTo>
                  <a:lnTo>
                    <a:pt x="0" y="1042590"/>
                  </a:lnTo>
                  <a:cubicBezTo>
                    <a:pt x="0" y="1081495"/>
                    <a:pt x="31540" y="1113035"/>
                    <a:pt x="70445" y="1113035"/>
                  </a:cubicBezTo>
                  <a:lnTo>
                    <a:pt x="1056679" y="1113035"/>
                  </a:lnTo>
                  <a:cubicBezTo>
                    <a:pt x="1095584" y="1113035"/>
                    <a:pt x="1127124" y="1081495"/>
                    <a:pt x="1127124" y="1042590"/>
                  </a:cubicBezTo>
                  <a:lnTo>
                    <a:pt x="1127124" y="394493"/>
                  </a:lnTo>
                  <a:cubicBezTo>
                    <a:pt x="1127124" y="355588"/>
                    <a:pt x="1095584" y="324048"/>
                    <a:pt x="1056679" y="324048"/>
                  </a:cubicBezTo>
                  <a:close/>
                  <a:moveTo>
                    <a:pt x="1098946" y="1042590"/>
                  </a:moveTo>
                  <a:cubicBezTo>
                    <a:pt x="1098946" y="1065934"/>
                    <a:pt x="1080023" y="1084857"/>
                    <a:pt x="1056679" y="1084857"/>
                  </a:cubicBezTo>
                  <a:lnTo>
                    <a:pt x="70445" y="1084857"/>
                  </a:lnTo>
                  <a:cubicBezTo>
                    <a:pt x="47101" y="1084857"/>
                    <a:pt x="28178" y="1065934"/>
                    <a:pt x="28178" y="1042590"/>
                  </a:cubicBezTo>
                  <a:lnTo>
                    <a:pt x="28178" y="394493"/>
                  </a:lnTo>
                  <a:cubicBezTo>
                    <a:pt x="28178" y="371149"/>
                    <a:pt x="47101" y="352226"/>
                    <a:pt x="70445" y="352226"/>
                  </a:cubicBezTo>
                  <a:lnTo>
                    <a:pt x="1056679" y="352226"/>
                  </a:lnTo>
                  <a:cubicBezTo>
                    <a:pt x="1080023" y="352226"/>
                    <a:pt x="1098946" y="371149"/>
                    <a:pt x="1098946" y="394493"/>
                  </a:cubicBez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92F7A0E-3C08-4EB4-BA58-BD584516A54B}"/>
                </a:ext>
              </a:extLst>
            </p:cNvPr>
            <p:cNvSpPr/>
            <p:nvPr/>
          </p:nvSpPr>
          <p:spPr>
            <a:xfrm>
              <a:off x="2513827" y="3840237"/>
              <a:ext cx="901699" cy="197246"/>
            </a:xfrm>
            <a:custGeom>
              <a:avLst/>
              <a:gdLst>
                <a:gd name="connsiteX0" fmla="*/ 0 w 901699"/>
                <a:gd name="connsiteY0" fmla="*/ 197247 h 197246"/>
                <a:gd name="connsiteX1" fmla="*/ 901699 w 901699"/>
                <a:gd name="connsiteY1" fmla="*/ 197247 h 197246"/>
                <a:gd name="connsiteX2" fmla="*/ 901699 w 901699"/>
                <a:gd name="connsiteY2" fmla="*/ 0 h 197246"/>
                <a:gd name="connsiteX3" fmla="*/ 0 w 901699"/>
                <a:gd name="connsiteY3" fmla="*/ 0 h 197246"/>
                <a:gd name="connsiteX4" fmla="*/ 28178 w 901699"/>
                <a:gd name="connsiteY4" fmla="*/ 28178 h 197246"/>
                <a:gd name="connsiteX5" fmla="*/ 873521 w 901699"/>
                <a:gd name="connsiteY5" fmla="*/ 28178 h 197246"/>
                <a:gd name="connsiteX6" fmla="*/ 873521 w 901699"/>
                <a:gd name="connsiteY6" fmla="*/ 169069 h 197246"/>
                <a:gd name="connsiteX7" fmla="*/ 28178 w 901699"/>
                <a:gd name="connsiteY7" fmla="*/ 169069 h 1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699" h="197246">
                  <a:moveTo>
                    <a:pt x="0" y="197247"/>
                  </a:moveTo>
                  <a:lnTo>
                    <a:pt x="901699" y="197247"/>
                  </a:lnTo>
                  <a:lnTo>
                    <a:pt x="901699" y="0"/>
                  </a:lnTo>
                  <a:lnTo>
                    <a:pt x="0" y="0"/>
                  </a:lnTo>
                  <a:close/>
                  <a:moveTo>
                    <a:pt x="28178" y="28178"/>
                  </a:moveTo>
                  <a:lnTo>
                    <a:pt x="873521" y="28178"/>
                  </a:lnTo>
                  <a:lnTo>
                    <a:pt x="873521" y="169069"/>
                  </a:lnTo>
                  <a:lnTo>
                    <a:pt x="28178" y="169069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FA2F74C-5932-4CF9-A3AF-B3FDC068ACD1}"/>
                </a:ext>
              </a:extLst>
            </p:cNvPr>
            <p:cNvSpPr/>
            <p:nvPr/>
          </p:nvSpPr>
          <p:spPr>
            <a:xfrm>
              <a:off x="2513827" y="4122018"/>
              <a:ext cx="281781" cy="281781"/>
            </a:xfrm>
            <a:custGeom>
              <a:avLst/>
              <a:gdLst>
                <a:gd name="connsiteX0" fmla="*/ 140891 w 281781"/>
                <a:gd name="connsiteY0" fmla="*/ 0 h 281781"/>
                <a:gd name="connsiteX1" fmla="*/ 0 w 281781"/>
                <a:gd name="connsiteY1" fmla="*/ 140891 h 281781"/>
                <a:gd name="connsiteX2" fmla="*/ 140891 w 281781"/>
                <a:gd name="connsiteY2" fmla="*/ 281781 h 281781"/>
                <a:gd name="connsiteX3" fmla="*/ 281781 w 281781"/>
                <a:gd name="connsiteY3" fmla="*/ 140891 h 281781"/>
                <a:gd name="connsiteX4" fmla="*/ 140891 w 281781"/>
                <a:gd name="connsiteY4" fmla="*/ 0 h 281781"/>
                <a:gd name="connsiteX5" fmla="*/ 140891 w 281781"/>
                <a:gd name="connsiteY5" fmla="*/ 253603 h 281781"/>
                <a:gd name="connsiteX6" fmla="*/ 28178 w 281781"/>
                <a:gd name="connsiteY6" fmla="*/ 140891 h 281781"/>
                <a:gd name="connsiteX7" fmla="*/ 140891 w 281781"/>
                <a:gd name="connsiteY7" fmla="*/ 28178 h 281781"/>
                <a:gd name="connsiteX8" fmla="*/ 253603 w 281781"/>
                <a:gd name="connsiteY8" fmla="*/ 140891 h 281781"/>
                <a:gd name="connsiteX9" fmla="*/ 140891 w 281781"/>
                <a:gd name="connsiteY9" fmla="*/ 253603 h 281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781" h="281781">
                  <a:moveTo>
                    <a:pt x="140891" y="0"/>
                  </a:moveTo>
                  <a:cubicBezTo>
                    <a:pt x="63079" y="0"/>
                    <a:pt x="0" y="63078"/>
                    <a:pt x="0" y="140891"/>
                  </a:cubicBezTo>
                  <a:cubicBezTo>
                    <a:pt x="0" y="218703"/>
                    <a:pt x="63079" y="281781"/>
                    <a:pt x="140891" y="281781"/>
                  </a:cubicBezTo>
                  <a:cubicBezTo>
                    <a:pt x="218702" y="281781"/>
                    <a:pt x="281781" y="218703"/>
                    <a:pt x="281781" y="140891"/>
                  </a:cubicBezTo>
                  <a:cubicBezTo>
                    <a:pt x="281695" y="63115"/>
                    <a:pt x="218666" y="86"/>
                    <a:pt x="140891" y="0"/>
                  </a:cubicBezTo>
                  <a:close/>
                  <a:moveTo>
                    <a:pt x="140891" y="253603"/>
                  </a:moveTo>
                  <a:cubicBezTo>
                    <a:pt x="78641" y="253603"/>
                    <a:pt x="28178" y="203140"/>
                    <a:pt x="28178" y="140891"/>
                  </a:cubicBezTo>
                  <a:cubicBezTo>
                    <a:pt x="28178" y="78641"/>
                    <a:pt x="78641" y="28178"/>
                    <a:pt x="140891" y="28178"/>
                  </a:cubicBezTo>
                  <a:cubicBezTo>
                    <a:pt x="203140" y="28178"/>
                    <a:pt x="253603" y="78641"/>
                    <a:pt x="253603" y="140891"/>
                  </a:cubicBezTo>
                  <a:cubicBezTo>
                    <a:pt x="253532" y="203111"/>
                    <a:pt x="203111" y="253533"/>
                    <a:pt x="140891" y="253603"/>
                  </a:cubicBez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EAF975-94FE-42CB-A5BC-D47A5EFF67C8}"/>
                </a:ext>
              </a:extLst>
            </p:cNvPr>
            <p:cNvSpPr/>
            <p:nvPr/>
          </p:nvSpPr>
          <p:spPr>
            <a:xfrm>
              <a:off x="2626540" y="4234730"/>
              <a:ext cx="56356" cy="56356"/>
            </a:xfrm>
            <a:custGeom>
              <a:avLst/>
              <a:gdLst>
                <a:gd name="connsiteX0" fmla="*/ 56356 w 56356"/>
                <a:gd name="connsiteY0" fmla="*/ 28178 h 56356"/>
                <a:gd name="connsiteX1" fmla="*/ 28178 w 56356"/>
                <a:gd name="connsiteY1" fmla="*/ 56356 h 56356"/>
                <a:gd name="connsiteX2" fmla="*/ 0 w 56356"/>
                <a:gd name="connsiteY2" fmla="*/ 28178 h 56356"/>
                <a:gd name="connsiteX3" fmla="*/ 28178 w 56356"/>
                <a:gd name="connsiteY3" fmla="*/ 0 h 56356"/>
                <a:gd name="connsiteX4" fmla="*/ 56356 w 56356"/>
                <a:gd name="connsiteY4" fmla="*/ 28178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6" h="56356">
                  <a:moveTo>
                    <a:pt x="56356" y="28178"/>
                  </a:moveTo>
                  <a:cubicBezTo>
                    <a:pt x="56356" y="43740"/>
                    <a:pt x="43740" y="56356"/>
                    <a:pt x="28178" y="56356"/>
                  </a:cubicBezTo>
                  <a:cubicBezTo>
                    <a:pt x="12616" y="56356"/>
                    <a:pt x="0" y="43740"/>
                    <a:pt x="0" y="28178"/>
                  </a:cubicBezTo>
                  <a:cubicBezTo>
                    <a:pt x="0" y="12616"/>
                    <a:pt x="12616" y="0"/>
                    <a:pt x="28178" y="0"/>
                  </a:cubicBezTo>
                  <a:cubicBezTo>
                    <a:pt x="43740" y="0"/>
                    <a:pt x="56356" y="12616"/>
                    <a:pt x="56356" y="28178"/>
                  </a:cubicBez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5BD2673-CE0B-4D7D-BCC3-F3642F0E90EC}"/>
                </a:ext>
              </a:extLst>
            </p:cNvPr>
            <p:cNvSpPr/>
            <p:nvPr/>
          </p:nvSpPr>
          <p:spPr>
            <a:xfrm>
              <a:off x="2908321" y="4136107"/>
              <a:ext cx="507205" cy="28178"/>
            </a:xfrm>
            <a:custGeom>
              <a:avLst/>
              <a:gdLst>
                <a:gd name="connsiteX0" fmla="*/ 0 w 507205"/>
                <a:gd name="connsiteY0" fmla="*/ 0 h 28178"/>
                <a:gd name="connsiteX1" fmla="*/ 507206 w 507205"/>
                <a:gd name="connsiteY1" fmla="*/ 0 h 28178"/>
                <a:gd name="connsiteX2" fmla="*/ 507206 w 507205"/>
                <a:gd name="connsiteY2" fmla="*/ 28178 h 28178"/>
                <a:gd name="connsiteX3" fmla="*/ 0 w 507205"/>
                <a:gd name="connsiteY3" fmla="*/ 28178 h 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5" h="28178">
                  <a:moveTo>
                    <a:pt x="0" y="0"/>
                  </a:moveTo>
                  <a:lnTo>
                    <a:pt x="507206" y="0"/>
                  </a:lnTo>
                  <a:lnTo>
                    <a:pt x="507206" y="28178"/>
                  </a:lnTo>
                  <a:lnTo>
                    <a:pt x="0" y="28178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66C7142-FF1E-4250-B155-3013DBB4D314}"/>
                </a:ext>
              </a:extLst>
            </p:cNvPr>
            <p:cNvSpPr/>
            <p:nvPr/>
          </p:nvSpPr>
          <p:spPr>
            <a:xfrm>
              <a:off x="2908321" y="4248819"/>
              <a:ext cx="507205" cy="28178"/>
            </a:xfrm>
            <a:custGeom>
              <a:avLst/>
              <a:gdLst>
                <a:gd name="connsiteX0" fmla="*/ 0 w 507205"/>
                <a:gd name="connsiteY0" fmla="*/ 0 h 28178"/>
                <a:gd name="connsiteX1" fmla="*/ 507206 w 507205"/>
                <a:gd name="connsiteY1" fmla="*/ 0 h 28178"/>
                <a:gd name="connsiteX2" fmla="*/ 507206 w 507205"/>
                <a:gd name="connsiteY2" fmla="*/ 28178 h 28178"/>
                <a:gd name="connsiteX3" fmla="*/ 0 w 507205"/>
                <a:gd name="connsiteY3" fmla="*/ 28178 h 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5" h="28178">
                  <a:moveTo>
                    <a:pt x="0" y="0"/>
                  </a:moveTo>
                  <a:lnTo>
                    <a:pt x="507206" y="0"/>
                  </a:lnTo>
                  <a:lnTo>
                    <a:pt x="507206" y="28178"/>
                  </a:lnTo>
                  <a:lnTo>
                    <a:pt x="0" y="28178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FB118D8-B1F9-4794-8A94-2D4564ACFCE2}"/>
                </a:ext>
              </a:extLst>
            </p:cNvPr>
            <p:cNvSpPr/>
            <p:nvPr/>
          </p:nvSpPr>
          <p:spPr>
            <a:xfrm>
              <a:off x="2908321" y="4361532"/>
              <a:ext cx="507205" cy="28178"/>
            </a:xfrm>
            <a:custGeom>
              <a:avLst/>
              <a:gdLst>
                <a:gd name="connsiteX0" fmla="*/ 0 w 507205"/>
                <a:gd name="connsiteY0" fmla="*/ 0 h 28178"/>
                <a:gd name="connsiteX1" fmla="*/ 507206 w 507205"/>
                <a:gd name="connsiteY1" fmla="*/ 0 h 28178"/>
                <a:gd name="connsiteX2" fmla="*/ 507206 w 507205"/>
                <a:gd name="connsiteY2" fmla="*/ 28178 h 28178"/>
                <a:gd name="connsiteX3" fmla="*/ 0 w 507205"/>
                <a:gd name="connsiteY3" fmla="*/ 28178 h 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5" h="28178">
                  <a:moveTo>
                    <a:pt x="0" y="0"/>
                  </a:moveTo>
                  <a:lnTo>
                    <a:pt x="507206" y="0"/>
                  </a:lnTo>
                  <a:lnTo>
                    <a:pt x="507206" y="28178"/>
                  </a:lnTo>
                  <a:lnTo>
                    <a:pt x="0" y="28178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2" name="Content Placeholder 27">
            <a:extLst>
              <a:ext uri="{FF2B5EF4-FFF2-40B4-BE49-F238E27FC236}">
                <a16:creationId xmlns:a16="http://schemas.microsoft.com/office/drawing/2014/main" id="{3F3BF0A7-F2AB-4272-85B6-5A2A7CB186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76405" y="4677355"/>
            <a:ext cx="984853" cy="98485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FD5662B-3C61-4DFC-8760-DE98E2366AB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804022" y="4114636"/>
            <a:ext cx="1329618" cy="3541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D7DCAF-B2D8-4ADD-A825-8E7DC34EABAA}"/>
              </a:ext>
            </a:extLst>
          </p:cNvPr>
          <p:cNvCxnSpPr>
            <a:stCxn id="63" idx="2"/>
            <a:endCxn id="62" idx="0"/>
          </p:cNvCxnSpPr>
          <p:nvPr/>
        </p:nvCxnSpPr>
        <p:spPr>
          <a:xfrm>
            <a:off x="8468831" y="4468743"/>
            <a:ext cx="1" cy="208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66FFAA-1C1A-4533-92D3-E9512930B5B8}"/>
              </a:ext>
            </a:extLst>
          </p:cNvPr>
          <p:cNvCxnSpPr>
            <a:stCxn id="36" idx="2"/>
            <a:endCxn id="36" idx="2"/>
          </p:cNvCxnSpPr>
          <p:nvPr/>
        </p:nvCxnSpPr>
        <p:spPr>
          <a:xfrm>
            <a:off x="8465472" y="3881083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7352ED7-5FFA-49D7-A9D8-07611395CFA6}"/>
              </a:ext>
            </a:extLst>
          </p:cNvPr>
          <p:cNvCxnSpPr>
            <a:stCxn id="63" idx="0"/>
          </p:cNvCxnSpPr>
          <p:nvPr/>
        </p:nvCxnSpPr>
        <p:spPr>
          <a:xfrm flipV="1">
            <a:off x="8468831" y="3805238"/>
            <a:ext cx="0" cy="309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Content Placeholder 27">
            <a:extLst>
              <a:ext uri="{FF2B5EF4-FFF2-40B4-BE49-F238E27FC236}">
                <a16:creationId xmlns:a16="http://schemas.microsoft.com/office/drawing/2014/main" id="{D24F5E4E-4953-4F83-8708-2EA469E9A3D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64351" y="4296013"/>
            <a:ext cx="984853" cy="98485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A2FE940-B385-40AF-9761-FC2D34B3D6BD}"/>
              </a:ext>
            </a:extLst>
          </p:cNvPr>
          <p:cNvSpPr txBox="1"/>
          <p:nvPr/>
        </p:nvSpPr>
        <p:spPr>
          <a:xfrm>
            <a:off x="8961258" y="6085655"/>
            <a:ext cx="145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2C63839-6337-4484-B3D5-C042E0C12A50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8468832" y="5662208"/>
            <a:ext cx="0" cy="38854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5" name="Graphic 74" descr="Cloud outline">
            <a:extLst>
              <a:ext uri="{FF2B5EF4-FFF2-40B4-BE49-F238E27FC236}">
                <a16:creationId xmlns:a16="http://schemas.microsoft.com/office/drawing/2014/main" id="{ADCD81A2-8B73-48A4-8DD1-E9565C494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7983" y="5813121"/>
            <a:ext cx="914400" cy="914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B817046-43B1-4C3B-BCA2-DF3222B2FCEF}"/>
              </a:ext>
            </a:extLst>
          </p:cNvPr>
          <p:cNvSpPr txBox="1"/>
          <p:nvPr/>
        </p:nvSpPr>
        <p:spPr>
          <a:xfrm>
            <a:off x="9225953" y="3947170"/>
            <a:ext cx="145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Monitoring Switch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E0D1D3-B25A-4CA6-9124-B36331AE4FE9}"/>
              </a:ext>
            </a:extLst>
          </p:cNvPr>
          <p:cNvSpPr txBox="1"/>
          <p:nvPr/>
        </p:nvSpPr>
        <p:spPr>
          <a:xfrm>
            <a:off x="8702422" y="3441571"/>
            <a:ext cx="145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WAP</a:t>
            </a:r>
          </a:p>
        </p:txBody>
      </p:sp>
      <p:pic>
        <p:nvPicPr>
          <p:cNvPr id="81" name="Graphic 80" descr="Smart Phone outline">
            <a:extLst>
              <a:ext uri="{FF2B5EF4-FFF2-40B4-BE49-F238E27FC236}">
                <a16:creationId xmlns:a16="http://schemas.microsoft.com/office/drawing/2014/main" id="{64DEE05F-024B-44EC-97D1-27BAC0854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0719" y="2821151"/>
            <a:ext cx="290642" cy="290642"/>
          </a:xfrm>
          <a:prstGeom prst="rect">
            <a:avLst/>
          </a:prstGeom>
        </p:spPr>
      </p:pic>
      <p:pic>
        <p:nvPicPr>
          <p:cNvPr id="82" name="Graphic 81" descr="Work from home Wi-Fi outline">
            <a:extLst>
              <a:ext uri="{FF2B5EF4-FFF2-40B4-BE49-F238E27FC236}">
                <a16:creationId xmlns:a16="http://schemas.microsoft.com/office/drawing/2014/main" id="{7298DBA5-3D96-4F30-AC30-EF026FF456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2309" y="2756485"/>
            <a:ext cx="290642" cy="290642"/>
          </a:xfrm>
          <a:prstGeom prst="rect">
            <a:avLst/>
          </a:prstGeom>
        </p:spPr>
      </p:pic>
      <p:pic>
        <p:nvPicPr>
          <p:cNvPr id="83" name="Graphic 82" descr="Game controller outline">
            <a:extLst>
              <a:ext uri="{FF2B5EF4-FFF2-40B4-BE49-F238E27FC236}">
                <a16:creationId xmlns:a16="http://schemas.microsoft.com/office/drawing/2014/main" id="{C4C67F81-BA5D-4778-B14E-1255F085B4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2998" y="2164769"/>
            <a:ext cx="290642" cy="290642"/>
          </a:xfrm>
          <a:prstGeom prst="rect">
            <a:avLst/>
          </a:prstGeom>
        </p:spPr>
      </p:pic>
      <p:pic>
        <p:nvPicPr>
          <p:cNvPr id="84" name="Graphic 83" descr="Blender outline">
            <a:extLst>
              <a:ext uri="{FF2B5EF4-FFF2-40B4-BE49-F238E27FC236}">
                <a16:creationId xmlns:a16="http://schemas.microsoft.com/office/drawing/2014/main" id="{30AB1352-BB33-40EE-99AD-7C69846C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5544" y="2956942"/>
            <a:ext cx="369333" cy="369333"/>
          </a:xfrm>
          <a:prstGeom prst="rect">
            <a:avLst/>
          </a:prstGeom>
        </p:spPr>
      </p:pic>
      <p:pic>
        <p:nvPicPr>
          <p:cNvPr id="85" name="Graphic 84" descr="Camera outline">
            <a:extLst>
              <a:ext uri="{FF2B5EF4-FFF2-40B4-BE49-F238E27FC236}">
                <a16:creationId xmlns:a16="http://schemas.microsoft.com/office/drawing/2014/main" id="{0A60E206-D476-40B5-8CDB-52DD651CEF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78518" y="2435640"/>
            <a:ext cx="369333" cy="369333"/>
          </a:xfrm>
          <a:prstGeom prst="rect">
            <a:avLst/>
          </a:prstGeom>
        </p:spPr>
      </p:pic>
      <p:pic>
        <p:nvPicPr>
          <p:cNvPr id="86" name="Graphic 85" descr="Car outline">
            <a:extLst>
              <a:ext uri="{FF2B5EF4-FFF2-40B4-BE49-F238E27FC236}">
                <a16:creationId xmlns:a16="http://schemas.microsoft.com/office/drawing/2014/main" id="{86D09011-DE3B-445A-AC93-B2AF0CE892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7279" y="2590491"/>
            <a:ext cx="369333" cy="369333"/>
          </a:xfrm>
          <a:prstGeom prst="rect">
            <a:avLst/>
          </a:prstGeom>
        </p:spPr>
      </p:pic>
      <p:pic>
        <p:nvPicPr>
          <p:cNvPr id="87" name="Graphic 86" descr="Clapper board outline">
            <a:extLst>
              <a:ext uri="{FF2B5EF4-FFF2-40B4-BE49-F238E27FC236}">
                <a16:creationId xmlns:a16="http://schemas.microsoft.com/office/drawing/2014/main" id="{2C0309CD-EA40-4B96-9C46-4F29667121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69546" y="2266341"/>
            <a:ext cx="369333" cy="369333"/>
          </a:xfrm>
          <a:prstGeom prst="rect">
            <a:avLst/>
          </a:prstGeom>
        </p:spPr>
      </p:pic>
      <p:pic>
        <p:nvPicPr>
          <p:cNvPr id="88" name="Graphic 87" descr="Cloud Computing outline">
            <a:extLst>
              <a:ext uri="{FF2B5EF4-FFF2-40B4-BE49-F238E27FC236}">
                <a16:creationId xmlns:a16="http://schemas.microsoft.com/office/drawing/2014/main" id="{3080D009-E8F1-4DF5-B9C9-B6C20ED4CC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61420" y="2973273"/>
            <a:ext cx="369333" cy="369333"/>
          </a:xfrm>
          <a:prstGeom prst="rect">
            <a:avLst/>
          </a:prstGeom>
        </p:spPr>
      </p:pic>
      <p:pic>
        <p:nvPicPr>
          <p:cNvPr id="89" name="Graphic 88" descr="Computer outline">
            <a:extLst>
              <a:ext uri="{FF2B5EF4-FFF2-40B4-BE49-F238E27FC236}">
                <a16:creationId xmlns:a16="http://schemas.microsoft.com/office/drawing/2014/main" id="{BFEE9057-657B-4173-9060-22642AB2FE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02598" y="2270349"/>
            <a:ext cx="369333" cy="369333"/>
          </a:xfrm>
          <a:prstGeom prst="rect">
            <a:avLst/>
          </a:prstGeom>
        </p:spPr>
      </p:pic>
      <p:pic>
        <p:nvPicPr>
          <p:cNvPr id="90" name="Graphic 89" descr="DVD player outline">
            <a:extLst>
              <a:ext uri="{FF2B5EF4-FFF2-40B4-BE49-F238E27FC236}">
                <a16:creationId xmlns:a16="http://schemas.microsoft.com/office/drawing/2014/main" id="{42C3D180-C1DF-472F-952F-BAE8D717E8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88256" y="2127029"/>
            <a:ext cx="369333" cy="369333"/>
          </a:xfrm>
          <a:prstGeom prst="rect">
            <a:avLst/>
          </a:prstGeom>
        </p:spPr>
      </p:pic>
      <p:pic>
        <p:nvPicPr>
          <p:cNvPr id="91" name="Graphic 90" descr="Laptop outline">
            <a:extLst>
              <a:ext uri="{FF2B5EF4-FFF2-40B4-BE49-F238E27FC236}">
                <a16:creationId xmlns:a16="http://schemas.microsoft.com/office/drawing/2014/main" id="{C9061B63-CC6F-41C7-8936-6A65472745D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75322" y="2901797"/>
            <a:ext cx="369333" cy="369333"/>
          </a:xfrm>
          <a:prstGeom prst="rect">
            <a:avLst/>
          </a:prstGeom>
        </p:spPr>
      </p:pic>
      <p:pic>
        <p:nvPicPr>
          <p:cNvPr id="92" name="Graphic 91" descr="Monitor outline">
            <a:extLst>
              <a:ext uri="{FF2B5EF4-FFF2-40B4-BE49-F238E27FC236}">
                <a16:creationId xmlns:a16="http://schemas.microsoft.com/office/drawing/2014/main" id="{95800784-6FA4-4F35-8C27-D086905A400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927199" y="3041960"/>
            <a:ext cx="369333" cy="369333"/>
          </a:xfrm>
          <a:prstGeom prst="rect">
            <a:avLst/>
          </a:prstGeom>
        </p:spPr>
      </p:pic>
      <p:grpSp>
        <p:nvGrpSpPr>
          <p:cNvPr id="93" name="Graphic 30" descr="Radio outline">
            <a:extLst>
              <a:ext uri="{FF2B5EF4-FFF2-40B4-BE49-F238E27FC236}">
                <a16:creationId xmlns:a16="http://schemas.microsoft.com/office/drawing/2014/main" id="{816864B7-C1DF-4F11-BFE6-1263B5B6C241}"/>
              </a:ext>
            </a:extLst>
          </p:cNvPr>
          <p:cNvGrpSpPr/>
          <p:nvPr/>
        </p:nvGrpSpPr>
        <p:grpSpPr>
          <a:xfrm>
            <a:off x="9198689" y="2471728"/>
            <a:ext cx="198859" cy="303930"/>
            <a:chOff x="2401115" y="3403476"/>
            <a:chExt cx="1127124" cy="1113035"/>
          </a:xfrm>
          <a:solidFill>
            <a:schemeClr val="tx1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9BBB59D-A0C9-42EC-AB51-1C19C14E24E1}"/>
                </a:ext>
              </a:extLst>
            </p:cNvPr>
            <p:cNvSpPr/>
            <p:nvPr/>
          </p:nvSpPr>
          <p:spPr>
            <a:xfrm>
              <a:off x="2401115" y="3403476"/>
              <a:ext cx="1127124" cy="1113035"/>
            </a:xfrm>
            <a:custGeom>
              <a:avLst/>
              <a:gdLst>
                <a:gd name="connsiteX0" fmla="*/ 1056679 w 1127124"/>
                <a:gd name="connsiteY0" fmla="*/ 324048 h 1113035"/>
                <a:gd name="connsiteX1" fmla="*/ 989051 w 1127124"/>
                <a:gd name="connsiteY1" fmla="*/ 324048 h 1113035"/>
                <a:gd name="connsiteX2" fmla="*/ 323273 w 1127124"/>
                <a:gd name="connsiteY2" fmla="*/ 49918 h 1113035"/>
                <a:gd name="connsiteX3" fmla="*/ 299167 w 1127124"/>
                <a:gd name="connsiteY3" fmla="*/ 6241 h 1113035"/>
                <a:gd name="connsiteX4" fmla="*/ 280541 w 1127124"/>
                <a:gd name="connsiteY4" fmla="*/ 0 h 1113035"/>
                <a:gd name="connsiteX5" fmla="*/ 239511 w 1127124"/>
                <a:gd name="connsiteY5" fmla="*/ 43469 h 1113035"/>
                <a:gd name="connsiteX6" fmla="*/ 272200 w 1127124"/>
                <a:gd name="connsiteY6" fmla="*/ 83421 h 1113035"/>
                <a:gd name="connsiteX7" fmla="*/ 308832 w 1127124"/>
                <a:gd name="connsiteY7" fmla="*/ 74447 h 1113035"/>
                <a:gd name="connsiteX8" fmla="*/ 914380 w 1127124"/>
                <a:gd name="connsiteY8" fmla="*/ 323781 h 1113035"/>
                <a:gd name="connsiteX9" fmla="*/ 914380 w 1127124"/>
                <a:gd name="connsiteY9" fmla="*/ 324048 h 1113035"/>
                <a:gd name="connsiteX10" fmla="*/ 70445 w 1127124"/>
                <a:gd name="connsiteY10" fmla="*/ 324048 h 1113035"/>
                <a:gd name="connsiteX11" fmla="*/ 0 w 1127124"/>
                <a:gd name="connsiteY11" fmla="*/ 394493 h 1113035"/>
                <a:gd name="connsiteX12" fmla="*/ 0 w 1127124"/>
                <a:gd name="connsiteY12" fmla="*/ 1042590 h 1113035"/>
                <a:gd name="connsiteX13" fmla="*/ 70445 w 1127124"/>
                <a:gd name="connsiteY13" fmla="*/ 1113035 h 1113035"/>
                <a:gd name="connsiteX14" fmla="*/ 1056679 w 1127124"/>
                <a:gd name="connsiteY14" fmla="*/ 1113035 h 1113035"/>
                <a:gd name="connsiteX15" fmla="*/ 1127124 w 1127124"/>
                <a:gd name="connsiteY15" fmla="*/ 1042590 h 1113035"/>
                <a:gd name="connsiteX16" fmla="*/ 1127124 w 1127124"/>
                <a:gd name="connsiteY16" fmla="*/ 394493 h 1113035"/>
                <a:gd name="connsiteX17" fmla="*/ 1056679 w 1127124"/>
                <a:gd name="connsiteY17" fmla="*/ 324048 h 1113035"/>
                <a:gd name="connsiteX18" fmla="*/ 1098946 w 1127124"/>
                <a:gd name="connsiteY18" fmla="*/ 1042590 h 1113035"/>
                <a:gd name="connsiteX19" fmla="*/ 1056679 w 1127124"/>
                <a:gd name="connsiteY19" fmla="*/ 1084857 h 1113035"/>
                <a:gd name="connsiteX20" fmla="*/ 70445 w 1127124"/>
                <a:gd name="connsiteY20" fmla="*/ 1084857 h 1113035"/>
                <a:gd name="connsiteX21" fmla="*/ 28178 w 1127124"/>
                <a:gd name="connsiteY21" fmla="*/ 1042590 h 1113035"/>
                <a:gd name="connsiteX22" fmla="*/ 28178 w 1127124"/>
                <a:gd name="connsiteY22" fmla="*/ 394493 h 1113035"/>
                <a:gd name="connsiteX23" fmla="*/ 70445 w 1127124"/>
                <a:gd name="connsiteY23" fmla="*/ 352226 h 1113035"/>
                <a:gd name="connsiteX24" fmla="*/ 1056679 w 1127124"/>
                <a:gd name="connsiteY24" fmla="*/ 352226 h 1113035"/>
                <a:gd name="connsiteX25" fmla="*/ 1098946 w 1127124"/>
                <a:gd name="connsiteY25" fmla="*/ 394493 h 11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27124" h="1113035">
                  <a:moveTo>
                    <a:pt x="1056679" y="324048"/>
                  </a:moveTo>
                  <a:lnTo>
                    <a:pt x="989051" y="324048"/>
                  </a:lnTo>
                  <a:lnTo>
                    <a:pt x="323273" y="49918"/>
                  </a:lnTo>
                  <a:cubicBezTo>
                    <a:pt x="325513" y="37688"/>
                    <a:pt x="324358" y="24191"/>
                    <a:pt x="299167" y="6241"/>
                  </a:cubicBezTo>
                  <a:cubicBezTo>
                    <a:pt x="293793" y="2207"/>
                    <a:pt x="287260" y="18"/>
                    <a:pt x="280541" y="0"/>
                  </a:cubicBezTo>
                  <a:cubicBezTo>
                    <a:pt x="257207" y="674"/>
                    <a:pt x="238838" y="20136"/>
                    <a:pt x="239511" y="43469"/>
                  </a:cubicBezTo>
                  <a:cubicBezTo>
                    <a:pt x="240066" y="62667"/>
                    <a:pt x="253493" y="79078"/>
                    <a:pt x="272200" y="83421"/>
                  </a:cubicBezTo>
                  <a:cubicBezTo>
                    <a:pt x="285144" y="86445"/>
                    <a:pt x="298753" y="83110"/>
                    <a:pt x="308832" y="74447"/>
                  </a:cubicBezTo>
                  <a:lnTo>
                    <a:pt x="914380" y="323781"/>
                  </a:lnTo>
                  <a:cubicBezTo>
                    <a:pt x="914746" y="323921"/>
                    <a:pt x="914718" y="324048"/>
                    <a:pt x="914380" y="324048"/>
                  </a:cubicBezTo>
                  <a:lnTo>
                    <a:pt x="70445" y="324048"/>
                  </a:lnTo>
                  <a:cubicBezTo>
                    <a:pt x="31540" y="324048"/>
                    <a:pt x="0" y="355588"/>
                    <a:pt x="0" y="394493"/>
                  </a:cubicBezTo>
                  <a:lnTo>
                    <a:pt x="0" y="1042590"/>
                  </a:lnTo>
                  <a:cubicBezTo>
                    <a:pt x="0" y="1081495"/>
                    <a:pt x="31540" y="1113035"/>
                    <a:pt x="70445" y="1113035"/>
                  </a:cubicBezTo>
                  <a:lnTo>
                    <a:pt x="1056679" y="1113035"/>
                  </a:lnTo>
                  <a:cubicBezTo>
                    <a:pt x="1095584" y="1113035"/>
                    <a:pt x="1127124" y="1081495"/>
                    <a:pt x="1127124" y="1042590"/>
                  </a:cubicBezTo>
                  <a:lnTo>
                    <a:pt x="1127124" y="394493"/>
                  </a:lnTo>
                  <a:cubicBezTo>
                    <a:pt x="1127124" y="355588"/>
                    <a:pt x="1095584" y="324048"/>
                    <a:pt x="1056679" y="324048"/>
                  </a:cubicBezTo>
                  <a:close/>
                  <a:moveTo>
                    <a:pt x="1098946" y="1042590"/>
                  </a:moveTo>
                  <a:cubicBezTo>
                    <a:pt x="1098946" y="1065934"/>
                    <a:pt x="1080023" y="1084857"/>
                    <a:pt x="1056679" y="1084857"/>
                  </a:cubicBezTo>
                  <a:lnTo>
                    <a:pt x="70445" y="1084857"/>
                  </a:lnTo>
                  <a:cubicBezTo>
                    <a:pt x="47101" y="1084857"/>
                    <a:pt x="28178" y="1065934"/>
                    <a:pt x="28178" y="1042590"/>
                  </a:cubicBezTo>
                  <a:lnTo>
                    <a:pt x="28178" y="394493"/>
                  </a:lnTo>
                  <a:cubicBezTo>
                    <a:pt x="28178" y="371149"/>
                    <a:pt x="47101" y="352226"/>
                    <a:pt x="70445" y="352226"/>
                  </a:cubicBezTo>
                  <a:lnTo>
                    <a:pt x="1056679" y="352226"/>
                  </a:lnTo>
                  <a:cubicBezTo>
                    <a:pt x="1080023" y="352226"/>
                    <a:pt x="1098946" y="371149"/>
                    <a:pt x="1098946" y="394493"/>
                  </a:cubicBez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5BC24B2-2E35-4E18-A800-C03223C1344F}"/>
                </a:ext>
              </a:extLst>
            </p:cNvPr>
            <p:cNvSpPr/>
            <p:nvPr/>
          </p:nvSpPr>
          <p:spPr>
            <a:xfrm>
              <a:off x="2513827" y="3840237"/>
              <a:ext cx="901699" cy="197246"/>
            </a:xfrm>
            <a:custGeom>
              <a:avLst/>
              <a:gdLst>
                <a:gd name="connsiteX0" fmla="*/ 0 w 901699"/>
                <a:gd name="connsiteY0" fmla="*/ 197247 h 197246"/>
                <a:gd name="connsiteX1" fmla="*/ 901699 w 901699"/>
                <a:gd name="connsiteY1" fmla="*/ 197247 h 197246"/>
                <a:gd name="connsiteX2" fmla="*/ 901699 w 901699"/>
                <a:gd name="connsiteY2" fmla="*/ 0 h 197246"/>
                <a:gd name="connsiteX3" fmla="*/ 0 w 901699"/>
                <a:gd name="connsiteY3" fmla="*/ 0 h 197246"/>
                <a:gd name="connsiteX4" fmla="*/ 28178 w 901699"/>
                <a:gd name="connsiteY4" fmla="*/ 28178 h 197246"/>
                <a:gd name="connsiteX5" fmla="*/ 873521 w 901699"/>
                <a:gd name="connsiteY5" fmla="*/ 28178 h 197246"/>
                <a:gd name="connsiteX6" fmla="*/ 873521 w 901699"/>
                <a:gd name="connsiteY6" fmla="*/ 169069 h 197246"/>
                <a:gd name="connsiteX7" fmla="*/ 28178 w 901699"/>
                <a:gd name="connsiteY7" fmla="*/ 169069 h 1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699" h="197246">
                  <a:moveTo>
                    <a:pt x="0" y="197247"/>
                  </a:moveTo>
                  <a:lnTo>
                    <a:pt x="901699" y="197247"/>
                  </a:lnTo>
                  <a:lnTo>
                    <a:pt x="901699" y="0"/>
                  </a:lnTo>
                  <a:lnTo>
                    <a:pt x="0" y="0"/>
                  </a:lnTo>
                  <a:close/>
                  <a:moveTo>
                    <a:pt x="28178" y="28178"/>
                  </a:moveTo>
                  <a:lnTo>
                    <a:pt x="873521" y="28178"/>
                  </a:lnTo>
                  <a:lnTo>
                    <a:pt x="873521" y="169069"/>
                  </a:lnTo>
                  <a:lnTo>
                    <a:pt x="28178" y="169069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A638A9-B5F7-418C-9A60-A9ED84855743}"/>
                </a:ext>
              </a:extLst>
            </p:cNvPr>
            <p:cNvSpPr/>
            <p:nvPr/>
          </p:nvSpPr>
          <p:spPr>
            <a:xfrm>
              <a:off x="2513827" y="4122018"/>
              <a:ext cx="281781" cy="281781"/>
            </a:xfrm>
            <a:custGeom>
              <a:avLst/>
              <a:gdLst>
                <a:gd name="connsiteX0" fmla="*/ 140891 w 281781"/>
                <a:gd name="connsiteY0" fmla="*/ 0 h 281781"/>
                <a:gd name="connsiteX1" fmla="*/ 0 w 281781"/>
                <a:gd name="connsiteY1" fmla="*/ 140891 h 281781"/>
                <a:gd name="connsiteX2" fmla="*/ 140891 w 281781"/>
                <a:gd name="connsiteY2" fmla="*/ 281781 h 281781"/>
                <a:gd name="connsiteX3" fmla="*/ 281781 w 281781"/>
                <a:gd name="connsiteY3" fmla="*/ 140891 h 281781"/>
                <a:gd name="connsiteX4" fmla="*/ 140891 w 281781"/>
                <a:gd name="connsiteY4" fmla="*/ 0 h 281781"/>
                <a:gd name="connsiteX5" fmla="*/ 140891 w 281781"/>
                <a:gd name="connsiteY5" fmla="*/ 253603 h 281781"/>
                <a:gd name="connsiteX6" fmla="*/ 28178 w 281781"/>
                <a:gd name="connsiteY6" fmla="*/ 140891 h 281781"/>
                <a:gd name="connsiteX7" fmla="*/ 140891 w 281781"/>
                <a:gd name="connsiteY7" fmla="*/ 28178 h 281781"/>
                <a:gd name="connsiteX8" fmla="*/ 253603 w 281781"/>
                <a:gd name="connsiteY8" fmla="*/ 140891 h 281781"/>
                <a:gd name="connsiteX9" fmla="*/ 140891 w 281781"/>
                <a:gd name="connsiteY9" fmla="*/ 253603 h 281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781" h="281781">
                  <a:moveTo>
                    <a:pt x="140891" y="0"/>
                  </a:moveTo>
                  <a:cubicBezTo>
                    <a:pt x="63079" y="0"/>
                    <a:pt x="0" y="63078"/>
                    <a:pt x="0" y="140891"/>
                  </a:cubicBezTo>
                  <a:cubicBezTo>
                    <a:pt x="0" y="218703"/>
                    <a:pt x="63079" y="281781"/>
                    <a:pt x="140891" y="281781"/>
                  </a:cubicBezTo>
                  <a:cubicBezTo>
                    <a:pt x="218702" y="281781"/>
                    <a:pt x="281781" y="218703"/>
                    <a:pt x="281781" y="140891"/>
                  </a:cubicBezTo>
                  <a:cubicBezTo>
                    <a:pt x="281695" y="63115"/>
                    <a:pt x="218666" y="86"/>
                    <a:pt x="140891" y="0"/>
                  </a:cubicBezTo>
                  <a:close/>
                  <a:moveTo>
                    <a:pt x="140891" y="253603"/>
                  </a:moveTo>
                  <a:cubicBezTo>
                    <a:pt x="78641" y="253603"/>
                    <a:pt x="28178" y="203140"/>
                    <a:pt x="28178" y="140891"/>
                  </a:cubicBezTo>
                  <a:cubicBezTo>
                    <a:pt x="28178" y="78641"/>
                    <a:pt x="78641" y="28178"/>
                    <a:pt x="140891" y="28178"/>
                  </a:cubicBezTo>
                  <a:cubicBezTo>
                    <a:pt x="203140" y="28178"/>
                    <a:pt x="253603" y="78641"/>
                    <a:pt x="253603" y="140891"/>
                  </a:cubicBezTo>
                  <a:cubicBezTo>
                    <a:pt x="253532" y="203111"/>
                    <a:pt x="203111" y="253533"/>
                    <a:pt x="140891" y="253603"/>
                  </a:cubicBez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B006B80-8992-4A4B-8B95-923CF367E42D}"/>
                </a:ext>
              </a:extLst>
            </p:cNvPr>
            <p:cNvSpPr/>
            <p:nvPr/>
          </p:nvSpPr>
          <p:spPr>
            <a:xfrm>
              <a:off x="2626540" y="4234730"/>
              <a:ext cx="56356" cy="56356"/>
            </a:xfrm>
            <a:custGeom>
              <a:avLst/>
              <a:gdLst>
                <a:gd name="connsiteX0" fmla="*/ 56356 w 56356"/>
                <a:gd name="connsiteY0" fmla="*/ 28178 h 56356"/>
                <a:gd name="connsiteX1" fmla="*/ 28178 w 56356"/>
                <a:gd name="connsiteY1" fmla="*/ 56356 h 56356"/>
                <a:gd name="connsiteX2" fmla="*/ 0 w 56356"/>
                <a:gd name="connsiteY2" fmla="*/ 28178 h 56356"/>
                <a:gd name="connsiteX3" fmla="*/ 28178 w 56356"/>
                <a:gd name="connsiteY3" fmla="*/ 0 h 56356"/>
                <a:gd name="connsiteX4" fmla="*/ 56356 w 56356"/>
                <a:gd name="connsiteY4" fmla="*/ 28178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6" h="56356">
                  <a:moveTo>
                    <a:pt x="56356" y="28178"/>
                  </a:moveTo>
                  <a:cubicBezTo>
                    <a:pt x="56356" y="43740"/>
                    <a:pt x="43740" y="56356"/>
                    <a:pt x="28178" y="56356"/>
                  </a:cubicBezTo>
                  <a:cubicBezTo>
                    <a:pt x="12616" y="56356"/>
                    <a:pt x="0" y="43740"/>
                    <a:pt x="0" y="28178"/>
                  </a:cubicBezTo>
                  <a:cubicBezTo>
                    <a:pt x="0" y="12616"/>
                    <a:pt x="12616" y="0"/>
                    <a:pt x="28178" y="0"/>
                  </a:cubicBezTo>
                  <a:cubicBezTo>
                    <a:pt x="43740" y="0"/>
                    <a:pt x="56356" y="12616"/>
                    <a:pt x="56356" y="28178"/>
                  </a:cubicBez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38FBD58-54C5-47CD-B564-D9B27E6F6180}"/>
                </a:ext>
              </a:extLst>
            </p:cNvPr>
            <p:cNvSpPr/>
            <p:nvPr/>
          </p:nvSpPr>
          <p:spPr>
            <a:xfrm>
              <a:off x="2908321" y="4136107"/>
              <a:ext cx="507205" cy="28178"/>
            </a:xfrm>
            <a:custGeom>
              <a:avLst/>
              <a:gdLst>
                <a:gd name="connsiteX0" fmla="*/ 0 w 507205"/>
                <a:gd name="connsiteY0" fmla="*/ 0 h 28178"/>
                <a:gd name="connsiteX1" fmla="*/ 507206 w 507205"/>
                <a:gd name="connsiteY1" fmla="*/ 0 h 28178"/>
                <a:gd name="connsiteX2" fmla="*/ 507206 w 507205"/>
                <a:gd name="connsiteY2" fmla="*/ 28178 h 28178"/>
                <a:gd name="connsiteX3" fmla="*/ 0 w 507205"/>
                <a:gd name="connsiteY3" fmla="*/ 28178 h 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5" h="28178">
                  <a:moveTo>
                    <a:pt x="0" y="0"/>
                  </a:moveTo>
                  <a:lnTo>
                    <a:pt x="507206" y="0"/>
                  </a:lnTo>
                  <a:lnTo>
                    <a:pt x="507206" y="28178"/>
                  </a:lnTo>
                  <a:lnTo>
                    <a:pt x="0" y="28178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8728A64-8F0D-4A09-A929-D7AAC1C271B2}"/>
                </a:ext>
              </a:extLst>
            </p:cNvPr>
            <p:cNvSpPr/>
            <p:nvPr/>
          </p:nvSpPr>
          <p:spPr>
            <a:xfrm>
              <a:off x="2908321" y="4248819"/>
              <a:ext cx="507205" cy="28178"/>
            </a:xfrm>
            <a:custGeom>
              <a:avLst/>
              <a:gdLst>
                <a:gd name="connsiteX0" fmla="*/ 0 w 507205"/>
                <a:gd name="connsiteY0" fmla="*/ 0 h 28178"/>
                <a:gd name="connsiteX1" fmla="*/ 507206 w 507205"/>
                <a:gd name="connsiteY1" fmla="*/ 0 h 28178"/>
                <a:gd name="connsiteX2" fmla="*/ 507206 w 507205"/>
                <a:gd name="connsiteY2" fmla="*/ 28178 h 28178"/>
                <a:gd name="connsiteX3" fmla="*/ 0 w 507205"/>
                <a:gd name="connsiteY3" fmla="*/ 28178 h 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5" h="28178">
                  <a:moveTo>
                    <a:pt x="0" y="0"/>
                  </a:moveTo>
                  <a:lnTo>
                    <a:pt x="507206" y="0"/>
                  </a:lnTo>
                  <a:lnTo>
                    <a:pt x="507206" y="28178"/>
                  </a:lnTo>
                  <a:lnTo>
                    <a:pt x="0" y="28178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9FF2859-8D4D-43AE-BCB5-7DB0D9F37FE5}"/>
                </a:ext>
              </a:extLst>
            </p:cNvPr>
            <p:cNvSpPr/>
            <p:nvPr/>
          </p:nvSpPr>
          <p:spPr>
            <a:xfrm>
              <a:off x="2908321" y="4361532"/>
              <a:ext cx="507205" cy="28178"/>
            </a:xfrm>
            <a:custGeom>
              <a:avLst/>
              <a:gdLst>
                <a:gd name="connsiteX0" fmla="*/ 0 w 507205"/>
                <a:gd name="connsiteY0" fmla="*/ 0 h 28178"/>
                <a:gd name="connsiteX1" fmla="*/ 507206 w 507205"/>
                <a:gd name="connsiteY1" fmla="*/ 0 h 28178"/>
                <a:gd name="connsiteX2" fmla="*/ 507206 w 507205"/>
                <a:gd name="connsiteY2" fmla="*/ 28178 h 28178"/>
                <a:gd name="connsiteX3" fmla="*/ 0 w 507205"/>
                <a:gd name="connsiteY3" fmla="*/ 28178 h 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5" h="28178">
                  <a:moveTo>
                    <a:pt x="0" y="0"/>
                  </a:moveTo>
                  <a:lnTo>
                    <a:pt x="507206" y="0"/>
                  </a:lnTo>
                  <a:lnTo>
                    <a:pt x="507206" y="28178"/>
                  </a:lnTo>
                  <a:lnTo>
                    <a:pt x="0" y="28178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4" name="Graphic 103" descr="Computer outline">
            <a:extLst>
              <a:ext uri="{FF2B5EF4-FFF2-40B4-BE49-F238E27FC236}">
                <a16:creationId xmlns:a16="http://schemas.microsoft.com/office/drawing/2014/main" id="{FD5BF9FF-9E2D-41B7-BDE1-6114417FC74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620901" y="3824304"/>
            <a:ext cx="914400" cy="9144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0BC7C69-F089-4F09-ACE5-2CFC5319F4B6}"/>
              </a:ext>
            </a:extLst>
          </p:cNvPr>
          <p:cNvSpPr txBox="1"/>
          <p:nvPr/>
        </p:nvSpPr>
        <p:spPr>
          <a:xfrm>
            <a:off x="6072076" y="4519845"/>
            <a:ext cx="196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Laptop/Desktop/NUC/Raspberry Pi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9E3F8CD-8307-446C-B628-6E482850AAC4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7549075" y="4291690"/>
            <a:ext cx="25494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09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0C0ED9-729E-4F34-9774-31FB09D3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Monitoring Hardware</a:t>
            </a:r>
          </a:p>
        </p:txBody>
      </p:sp>
      <p:pic>
        <p:nvPicPr>
          <p:cNvPr id="1026" name="Picture 2" descr="Gigabit Unmanaged Switch Series - GS108 | NETGEAR">
            <a:extLst>
              <a:ext uri="{FF2B5EF4-FFF2-40B4-BE49-F238E27FC236}">
                <a16:creationId xmlns:a16="http://schemas.microsoft.com/office/drawing/2014/main" id="{707EE225-09B4-488F-A0E1-15176BD7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790" y="2115278"/>
            <a:ext cx="3260408" cy="22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0CC2E9-8CE3-4A38-ADBE-D8A278BDC046}"/>
              </a:ext>
            </a:extLst>
          </p:cNvPr>
          <p:cNvSpPr txBox="1"/>
          <p:nvPr/>
        </p:nvSpPr>
        <p:spPr>
          <a:xfrm>
            <a:off x="8244840" y="3970020"/>
            <a:ext cx="1760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NETGEAR GS108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F0FC5E-F1FC-4235-AB8D-B1D93639C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09433"/>
            <a:ext cx="20193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8924AE-699B-4587-AB0B-FA0FAD6C4E1D}"/>
              </a:ext>
            </a:extLst>
          </p:cNvPr>
          <p:cNvSpPr txBox="1"/>
          <p:nvPr/>
        </p:nvSpPr>
        <p:spPr>
          <a:xfrm>
            <a:off x="5021580" y="4277797"/>
            <a:ext cx="1760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Intel NUC</a:t>
            </a:r>
          </a:p>
        </p:txBody>
      </p:sp>
      <p:pic>
        <p:nvPicPr>
          <p:cNvPr id="1030" name="Picture 6" descr="Raspberry Pi (@Raspberry_Pi) | Twitter">
            <a:extLst>
              <a:ext uri="{FF2B5EF4-FFF2-40B4-BE49-F238E27FC236}">
                <a16:creationId xmlns:a16="http://schemas.microsoft.com/office/drawing/2014/main" id="{1DBCD5D2-04C9-4609-8AE9-44FDCC5D3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58" y="2511742"/>
            <a:ext cx="1951912" cy="19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DB1805-6C7C-4932-BB86-7D6BFBF2B85A}"/>
              </a:ext>
            </a:extLst>
          </p:cNvPr>
          <p:cNvSpPr txBox="1"/>
          <p:nvPr/>
        </p:nvSpPr>
        <p:spPr>
          <a:xfrm>
            <a:off x="1394460" y="4583908"/>
            <a:ext cx="1760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Raspberry Pi </a:t>
            </a:r>
          </a:p>
        </p:txBody>
      </p:sp>
    </p:spTree>
    <p:extLst>
      <p:ext uri="{BB962C8B-B14F-4D97-AF65-F5344CB8AC3E}">
        <p14:creationId xmlns:p14="http://schemas.microsoft.com/office/powerpoint/2010/main" val="19701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3EAD-09B7-46DA-B543-710E1CCF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Lab Environment</a:t>
            </a:r>
          </a:p>
        </p:txBody>
      </p:sp>
      <p:pic>
        <p:nvPicPr>
          <p:cNvPr id="4" name="Graphic 3" descr="Computer outline">
            <a:extLst>
              <a:ext uri="{FF2B5EF4-FFF2-40B4-BE49-F238E27FC236}">
                <a16:creationId xmlns:a16="http://schemas.microsoft.com/office/drawing/2014/main" id="{164279C3-2AF0-483E-B977-2CBF56143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9979" y="2265948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B69C2-BA49-4D3F-B55C-4BBE02891CA5}"/>
              </a:ext>
            </a:extLst>
          </p:cNvPr>
          <p:cNvSpPr txBox="1"/>
          <p:nvPr/>
        </p:nvSpPr>
        <p:spPr>
          <a:xfrm>
            <a:off x="7501190" y="2902199"/>
            <a:ext cx="64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3F103-3EDB-4FEB-97FA-C1C8B9867D55}"/>
              </a:ext>
            </a:extLst>
          </p:cNvPr>
          <p:cNvSpPr txBox="1"/>
          <p:nvPr/>
        </p:nvSpPr>
        <p:spPr>
          <a:xfrm>
            <a:off x="6849979" y="207681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Win7</a:t>
            </a:r>
          </a:p>
        </p:txBody>
      </p:sp>
      <p:pic>
        <p:nvPicPr>
          <p:cNvPr id="9" name="Graphic 8" descr="Computer outline">
            <a:extLst>
              <a:ext uri="{FF2B5EF4-FFF2-40B4-BE49-F238E27FC236}">
                <a16:creationId xmlns:a16="http://schemas.microsoft.com/office/drawing/2014/main" id="{EBCB09F4-9488-498B-A4FE-9118EA849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6294" y="226594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11CA5B-5FBF-4179-8928-950FE7BAFCED}"/>
              </a:ext>
            </a:extLst>
          </p:cNvPr>
          <p:cNvSpPr txBox="1"/>
          <p:nvPr/>
        </p:nvSpPr>
        <p:spPr>
          <a:xfrm>
            <a:off x="6151601" y="2882497"/>
            <a:ext cx="64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7E995-0657-4B46-986D-4CC802A54BE4}"/>
              </a:ext>
            </a:extLst>
          </p:cNvPr>
          <p:cNvSpPr txBox="1"/>
          <p:nvPr/>
        </p:nvSpPr>
        <p:spPr>
          <a:xfrm>
            <a:off x="5446294" y="207681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746D5-2CD1-4D1E-BC7C-D2A272BBDBBE}"/>
              </a:ext>
            </a:extLst>
          </p:cNvPr>
          <p:cNvSpPr txBox="1"/>
          <p:nvPr/>
        </p:nvSpPr>
        <p:spPr>
          <a:xfrm>
            <a:off x="6849979" y="4378538"/>
            <a:ext cx="64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F93C5-6EDD-4E90-AD51-8998146356A4}"/>
              </a:ext>
            </a:extLst>
          </p:cNvPr>
          <p:cNvSpPr txBox="1"/>
          <p:nvPr/>
        </p:nvSpPr>
        <p:spPr>
          <a:xfrm>
            <a:off x="7412958" y="4671783"/>
            <a:ext cx="145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PFSense Firewall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D6CB93-7BC0-4B73-AF53-80E42F70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826" y="3853592"/>
            <a:ext cx="2285248" cy="3333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BBDC2E-F0C7-48BC-9FAE-78C93A9CF108}"/>
              </a:ext>
            </a:extLst>
          </p:cNvPr>
          <p:cNvSpPr txBox="1"/>
          <p:nvPr/>
        </p:nvSpPr>
        <p:spPr>
          <a:xfrm>
            <a:off x="6333110" y="3284488"/>
            <a:ext cx="1092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 vSwitch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9741B3-F5C6-4294-90E8-F6963E9826AF}"/>
              </a:ext>
            </a:extLst>
          </p:cNvPr>
          <p:cNvCxnSpPr>
            <a:cxnSpLocks/>
          </p:cNvCxnSpPr>
          <p:nvPr/>
        </p:nvCxnSpPr>
        <p:spPr>
          <a:xfrm>
            <a:off x="6216316" y="2959894"/>
            <a:ext cx="0" cy="91201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131CFC-4E8A-4987-A054-68F5650AB871}"/>
              </a:ext>
            </a:extLst>
          </p:cNvPr>
          <p:cNvCxnSpPr>
            <a:cxnSpLocks/>
          </p:cNvCxnSpPr>
          <p:nvPr/>
        </p:nvCxnSpPr>
        <p:spPr>
          <a:xfrm>
            <a:off x="7555832" y="2959894"/>
            <a:ext cx="0" cy="91201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" name="Graphic 33" descr="Computer outline">
            <a:extLst>
              <a:ext uri="{FF2B5EF4-FFF2-40B4-BE49-F238E27FC236}">
                <a16:creationId xmlns:a16="http://schemas.microsoft.com/office/drawing/2014/main" id="{FC7FF551-CEAE-4274-BE30-DEDDA6B58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0363" y="3563079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43C356F-8256-454D-BF0B-77C5E263E8E3}"/>
              </a:ext>
            </a:extLst>
          </p:cNvPr>
          <p:cNvSpPr txBox="1"/>
          <p:nvPr/>
        </p:nvSpPr>
        <p:spPr>
          <a:xfrm>
            <a:off x="3189630" y="3049592"/>
            <a:ext cx="196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Security Onion</a:t>
            </a:r>
          </a:p>
          <a:p>
            <a:pPr algn="ctr"/>
            <a:r>
              <a:rPr lang="en-US" dirty="0"/>
              <a:t>Sensor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7E734D-806A-48EF-8123-F42C12AB76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634763" y="4017898"/>
            <a:ext cx="1109063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4FB4CA3-56BF-4481-B3ED-787AB457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74" y="4671783"/>
            <a:ext cx="933450" cy="75247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8174CD-B211-44FB-BCB6-28C87D68C835}"/>
              </a:ext>
            </a:extLst>
          </p:cNvPr>
          <p:cNvCxnSpPr>
            <a:cxnSpLocks/>
            <a:stCxn id="19" idx="2"/>
            <a:endCxn id="45" idx="0"/>
          </p:cNvCxnSpPr>
          <p:nvPr/>
        </p:nvCxnSpPr>
        <p:spPr>
          <a:xfrm flipH="1">
            <a:off x="6882399" y="4186967"/>
            <a:ext cx="4051" cy="48481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30C3EA8-CD4B-44CB-BF65-FF3E31FAAEA7}"/>
              </a:ext>
            </a:extLst>
          </p:cNvPr>
          <p:cNvSpPr txBox="1"/>
          <p:nvPr/>
        </p:nvSpPr>
        <p:spPr>
          <a:xfrm>
            <a:off x="4711137" y="3679135"/>
            <a:ext cx="152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Sniffing</a:t>
            </a:r>
          </a:p>
          <a:p>
            <a:r>
              <a:rPr lang="en-US" dirty="0"/>
              <a:t>Interface</a:t>
            </a:r>
          </a:p>
        </p:txBody>
      </p:sp>
      <p:pic>
        <p:nvPicPr>
          <p:cNvPr id="51" name="Graphic 50" descr="Cloud outline">
            <a:extLst>
              <a:ext uri="{FF2B5EF4-FFF2-40B4-BE49-F238E27FC236}">
                <a16:creationId xmlns:a16="http://schemas.microsoft.com/office/drawing/2014/main" id="{51872D11-2593-4B29-A5BD-379D29509F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8078" y="5629767"/>
            <a:ext cx="914400" cy="91440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313060D-00C0-45ED-9771-97C7D9ECF469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6882399" y="5424258"/>
            <a:ext cx="0" cy="44076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293A3DF-4C88-43D4-B3A1-36E21E64DDC8}"/>
              </a:ext>
            </a:extLst>
          </p:cNvPr>
          <p:cNvSpPr txBox="1"/>
          <p:nvPr/>
        </p:nvSpPr>
        <p:spPr>
          <a:xfrm>
            <a:off x="7307179" y="5958830"/>
            <a:ext cx="145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4B12C6-B5C2-4E39-9945-010112DA7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154" y="4932298"/>
            <a:ext cx="2285248" cy="33337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21AFF16-3374-44BE-8706-EF105F09C0AF}"/>
              </a:ext>
            </a:extLst>
          </p:cNvPr>
          <p:cNvSpPr txBox="1"/>
          <p:nvPr/>
        </p:nvSpPr>
        <p:spPr>
          <a:xfrm>
            <a:off x="3385928" y="4342255"/>
            <a:ext cx="1439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Mgmt</a:t>
            </a:r>
            <a:r>
              <a:rPr lang="en-US" dirty="0"/>
              <a:t> vSwitch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1F50CF1-4F6A-436C-B1DD-E2B5754DB9D4}"/>
              </a:ext>
            </a:extLst>
          </p:cNvPr>
          <p:cNvCxnSpPr>
            <a:cxnSpLocks/>
          </p:cNvCxnSpPr>
          <p:nvPr/>
        </p:nvCxnSpPr>
        <p:spPr>
          <a:xfrm>
            <a:off x="4492291" y="4246498"/>
            <a:ext cx="0" cy="6858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7" name="Graphic 66" descr="Laptop outline">
            <a:extLst>
              <a:ext uri="{FF2B5EF4-FFF2-40B4-BE49-F238E27FC236}">
                <a16:creationId xmlns:a16="http://schemas.microsoft.com/office/drawing/2014/main" id="{79381678-DA99-499B-8736-AAC5042C86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96737" y="5485615"/>
            <a:ext cx="914400" cy="91440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0F2B25-2D18-45E8-B0E8-AE8A9C366FA6}"/>
              </a:ext>
            </a:extLst>
          </p:cNvPr>
          <p:cNvCxnSpPr>
            <a:cxnSpLocks/>
          </p:cNvCxnSpPr>
          <p:nvPr/>
        </p:nvCxnSpPr>
        <p:spPr>
          <a:xfrm>
            <a:off x="4240903" y="5318114"/>
            <a:ext cx="0" cy="36263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2BC6F51-811B-435F-91D5-4C5FA904B345}"/>
              </a:ext>
            </a:extLst>
          </p:cNvPr>
          <p:cNvSpPr txBox="1"/>
          <p:nvPr/>
        </p:nvSpPr>
        <p:spPr>
          <a:xfrm>
            <a:off x="4685070" y="5619649"/>
            <a:ext cx="196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 </a:t>
            </a:r>
            <a:r>
              <a:rPr lang="en-US" dirty="0" err="1"/>
              <a:t>Mgmt</a:t>
            </a:r>
            <a:r>
              <a:rPr lang="en-US" dirty="0"/>
              <a:t> </a:t>
            </a:r>
            <a:r>
              <a:rPr lang="en-US" dirty="0" err="1"/>
              <a:t>Internface</a:t>
            </a:r>
            <a:endParaRPr lang="en-US" dirty="0"/>
          </a:p>
        </p:txBody>
      </p:sp>
      <p:pic>
        <p:nvPicPr>
          <p:cNvPr id="72" name="Graphic 71" descr="Computer outline">
            <a:extLst>
              <a:ext uri="{FF2B5EF4-FFF2-40B4-BE49-F238E27FC236}">
                <a16:creationId xmlns:a16="http://schemas.microsoft.com/office/drawing/2014/main" id="{E7202D74-3E6E-477B-8B01-E70D138B5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886" y="3557253"/>
            <a:ext cx="914400" cy="914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A40D885-C666-4489-A254-3EADB7035899}"/>
              </a:ext>
            </a:extLst>
          </p:cNvPr>
          <p:cNvSpPr txBox="1"/>
          <p:nvPr/>
        </p:nvSpPr>
        <p:spPr>
          <a:xfrm>
            <a:off x="8261686" y="3661735"/>
            <a:ext cx="64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.11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38FC7BF-E703-4B6F-899A-759781FD0896}"/>
              </a:ext>
            </a:extLst>
          </p:cNvPr>
          <p:cNvCxnSpPr>
            <a:cxnSpLocks/>
            <a:stCxn id="72" idx="1"/>
            <a:endCxn id="19" idx="3"/>
          </p:cNvCxnSpPr>
          <p:nvPr/>
        </p:nvCxnSpPr>
        <p:spPr>
          <a:xfrm flipH="1">
            <a:off x="8029074" y="4014453"/>
            <a:ext cx="647812" cy="582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5B43FDC-5FEF-4BFB-A6A6-352AE63FAC66}"/>
              </a:ext>
            </a:extLst>
          </p:cNvPr>
          <p:cNvSpPr txBox="1"/>
          <p:nvPr/>
        </p:nvSpPr>
        <p:spPr>
          <a:xfrm>
            <a:off x="8813244" y="3413918"/>
            <a:ext cx="641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Kali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259B8FC-07FC-439C-A095-8AA0ED2153D9}"/>
              </a:ext>
            </a:extLst>
          </p:cNvPr>
          <p:cNvSpPr txBox="1"/>
          <p:nvPr/>
        </p:nvSpPr>
        <p:spPr>
          <a:xfrm>
            <a:off x="8582527" y="2094882"/>
            <a:ext cx="2854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Lab Network</a:t>
            </a:r>
          </a:p>
          <a:p>
            <a:r>
              <a:rPr lang="en-US" sz="2400" b="1" dirty="0"/>
              <a:t>192.168.66.0/24</a:t>
            </a:r>
          </a:p>
        </p:txBody>
      </p:sp>
    </p:spTree>
    <p:extLst>
      <p:ext uri="{BB962C8B-B14F-4D97-AF65-F5344CB8AC3E}">
        <p14:creationId xmlns:p14="http://schemas.microsoft.com/office/powerpoint/2010/main" val="309190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934F-881B-440A-816C-53E64277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59060"/>
            <a:ext cx="9601200" cy="106994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1645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21C8-500C-4E4F-86CA-B2D96FC4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After Your Up and Running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2AE85-3B21-4CF7-8ADD-A1BDD6E291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False positive reduction</a:t>
            </a:r>
          </a:p>
          <a:p>
            <a:r>
              <a:rPr lang="en-US" dirty="0"/>
              <a:t>Alert Tuning </a:t>
            </a:r>
          </a:p>
          <a:p>
            <a:r>
              <a:rPr lang="en-US" dirty="0"/>
              <a:t>Grab windows event logs from hosts</a:t>
            </a:r>
          </a:p>
          <a:p>
            <a:r>
              <a:rPr lang="en-US" dirty="0"/>
              <a:t>Syslog from MAC/Linux devices</a:t>
            </a:r>
          </a:p>
          <a:p>
            <a:r>
              <a:rPr lang="en-US" dirty="0"/>
              <a:t>Install Host Based Intrusion Detection System (HIDS)</a:t>
            </a:r>
          </a:p>
          <a:p>
            <a:r>
              <a:rPr lang="en-US" dirty="0"/>
              <a:t>Add additional threat feeds</a:t>
            </a:r>
          </a:p>
          <a:p>
            <a:r>
              <a:rPr lang="en-US" dirty="0"/>
              <a:t>Add IDS Signature feeds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I AM A SECURITY MONITOR - Security Monitor | Meme Generator">
            <a:extLst>
              <a:ext uri="{FF2B5EF4-FFF2-40B4-BE49-F238E27FC236}">
                <a16:creationId xmlns:a16="http://schemas.microsoft.com/office/drawing/2014/main" id="{17618095-A72D-49EF-A09A-416D5178FFE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718149"/>
            <a:ext cx="457200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08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BD3B-225C-45BA-A371-02A5337D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55F0E-93A4-4720-9B5C-DF5A26A983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Malware Analysis and Training</a:t>
            </a:r>
          </a:p>
          <a:p>
            <a:r>
              <a:rPr lang="en-US" sz="1600" dirty="0">
                <a:hlinkClick r:id="rId2"/>
              </a:rPr>
              <a:t>https://www.malware-traffic-analysis.net/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Standalone Incident Response Tool</a:t>
            </a:r>
          </a:p>
          <a:p>
            <a:r>
              <a:rPr lang="en-US" dirty="0"/>
              <a:t>Ingest PCAP</a:t>
            </a:r>
          </a:p>
          <a:p>
            <a:r>
              <a:rPr lang="en-US" dirty="0"/>
              <a:t>Ingest Windows Event Logs</a:t>
            </a:r>
          </a:p>
          <a:p>
            <a:r>
              <a:rPr lang="en-US" dirty="0"/>
              <a:t>Ingest Syslog</a:t>
            </a:r>
          </a:p>
          <a:p>
            <a:r>
              <a:rPr lang="en-US" dirty="0"/>
              <a:t> Brad Duncan SecOnion Conf 2018 </a:t>
            </a:r>
            <a:r>
              <a:rPr lang="en-US" sz="1600" dirty="0">
                <a:hlinkClick r:id="rId3"/>
              </a:rPr>
              <a:t>https://youtu.be/12PCO8_6-x4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A5175-C3C5-453A-AD1A-19EE685A84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effectLst/>
                <a:latin typeface="Roboto" panose="02000000000000000000" pitchFamily="2" charset="0"/>
              </a:rPr>
              <a:t>Building a Lab for Detection | Justin Henderson</a:t>
            </a:r>
          </a:p>
          <a:p>
            <a:r>
              <a:rPr lang="en-US" sz="1600" dirty="0">
                <a:hlinkClick r:id="rId4"/>
              </a:rPr>
              <a:t>https://youtu.be/EtlI04dJWX4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r>
              <a:rPr lang="en-US" dirty="0"/>
              <a:t>Purple Teaming Framework</a:t>
            </a:r>
          </a:p>
          <a:p>
            <a:r>
              <a:rPr lang="en-US" sz="1600" dirty="0">
                <a:hlinkClick r:id="rId5"/>
              </a:rPr>
              <a:t>https://github.com/scythe-io/purple-team-exercise-framework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770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0A0C29-64BE-4F39-8779-A843994D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of Interest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3EB19-A7E3-4EDB-8BB0-CAB3871135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Roboto" panose="02000000000000000000" pitchFamily="2" charset="0"/>
              </a:rPr>
              <a:t>Raspberry Pi sensors for home networks</a:t>
            </a:r>
          </a:p>
          <a:p>
            <a:r>
              <a:rPr lang="en-US" sz="1600" b="0" i="0" dirty="0">
                <a:effectLst/>
                <a:latin typeface="Roboto" panose="02000000000000000000" pitchFamily="2" charset="0"/>
                <a:hlinkClick r:id="rId2"/>
              </a:rPr>
              <a:t>https://www.youtube.com/watch?v=2bNmg1n6wTA</a:t>
            </a:r>
            <a:endParaRPr lang="en-US" sz="1600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b="0" i="0" dirty="0">
                <a:effectLst/>
                <a:latin typeface="Roboto" panose="02000000000000000000" pitchFamily="2" charset="0"/>
              </a:rPr>
              <a:t>Coreli</a:t>
            </a:r>
            <a:r>
              <a:rPr lang="en-US" dirty="0">
                <a:latin typeface="Roboto" panose="02000000000000000000" pitchFamily="2" charset="0"/>
              </a:rPr>
              <a:t>ght</a:t>
            </a:r>
            <a:r>
              <a:rPr lang="en-US" b="0" i="0" dirty="0">
                <a:effectLst/>
                <a:latin typeface="Roboto" panose="02000000000000000000" pitchFamily="2" charset="0"/>
              </a:rPr>
              <a:t>@ Home</a:t>
            </a:r>
          </a:p>
          <a:p>
            <a:r>
              <a:rPr lang="en-US" sz="1600" dirty="0">
                <a:hlinkClick r:id="rId3"/>
              </a:rPr>
              <a:t>https://go.corelight.com/corelight-at-home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r>
              <a:rPr lang="en-US" dirty="0"/>
              <a:t>Security Onion</a:t>
            </a:r>
          </a:p>
          <a:p>
            <a:r>
              <a:rPr lang="en-US" dirty="0">
                <a:hlinkClick r:id="rId4"/>
              </a:rPr>
              <a:t>https://securityonionsolutions.com/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Active Countermeasures How to use a Raspberry PI as a Network Sensor</a:t>
            </a:r>
          </a:p>
          <a:p>
            <a:r>
              <a:rPr lang="en-US" sz="1900" dirty="0">
                <a:hlinkClick r:id="rId5"/>
              </a:rPr>
              <a:t>https://www.activecountermeasures.com/raspberry_pi_sensor/How%20to%20use%20a%20Raspberry%20Pi%20as%20a%20network%20sensor.pdf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FC5647-AE7D-42CC-914B-D5D1B23B07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Security Onion Solutions</a:t>
            </a:r>
          </a:p>
          <a:p>
            <a:r>
              <a:rPr lang="en-US" dirty="0">
                <a:hlinkClick r:id="rId6"/>
              </a:rPr>
              <a:t>https://www.youtube.com/channel/UCNBFTyYCdjT5hnm7uW25vGQ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Zeek/</a:t>
            </a:r>
            <a:r>
              <a:rPr lang="en-US" dirty="0" err="1"/>
              <a:t>CoreLight</a:t>
            </a:r>
            <a:endParaRPr lang="en-US" dirty="0"/>
          </a:p>
          <a:p>
            <a:r>
              <a:rPr lang="en-US" dirty="0">
                <a:hlinkClick r:id="rId7"/>
              </a:rPr>
              <a:t>https://www.youtube.com/c/Zeekurity/playlists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Black Hills Information Security</a:t>
            </a:r>
          </a:p>
          <a:p>
            <a:r>
              <a:rPr lang="en-US" dirty="0">
                <a:hlinkClick r:id="rId8"/>
              </a:rPr>
              <a:t>https://www.youtube.com/c/BlackHillsInformationSecurity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Zeek Week Conference </a:t>
            </a:r>
          </a:p>
          <a:p>
            <a:r>
              <a:rPr lang="en-US" dirty="0">
                <a:hlinkClick r:id="rId9"/>
              </a:rPr>
              <a:t>https://zeek.org/zeekweek2021/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Home Lab Ideas </a:t>
            </a:r>
          </a:p>
          <a:p>
            <a:r>
              <a:rPr lang="en-US" dirty="0">
                <a:hlinkClick r:id="rId10"/>
              </a:rPr>
              <a:t>https://github.com/aboutsecurity/blueteam_homelabs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03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53FA0-51A4-4B45-8253-BB037B44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Books and Blogs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BB652-D0C2-4539-959B-5C10B7DE4D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Applied NSM by Chris Sanders</a:t>
            </a:r>
          </a:p>
          <a:p>
            <a:r>
              <a:rPr lang="en-US" sz="1600" dirty="0">
                <a:hlinkClick r:id="rId2"/>
              </a:rPr>
              <a:t>https://chrissanders.org/appliednsm/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r>
              <a:rPr lang="en-US" dirty="0"/>
              <a:t>Malware Analysis and Detection Engineering</a:t>
            </a:r>
          </a:p>
          <a:p>
            <a:r>
              <a:rPr lang="en-US" sz="1600" dirty="0">
                <a:hlinkClick r:id="rId3"/>
              </a:rPr>
              <a:t>https://www.apress.com/gp/book/9781484261927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r>
              <a:rPr lang="en-US" dirty="0"/>
              <a:t>SANS InfoSec Handlers Diary Blog</a:t>
            </a:r>
          </a:p>
          <a:p>
            <a:r>
              <a:rPr lang="en-US" sz="1600" dirty="0">
                <a:hlinkClick r:id="rId4"/>
              </a:rPr>
              <a:t>https://isc.sans.edu/</a:t>
            </a:r>
            <a:r>
              <a:rPr lang="en-US" sz="16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0CFF9-E1FC-473F-89D6-FFDBBFF6F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0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7AC9-C66E-4A44-8D82-FEAD2501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Folks to Follow on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F56D-2710-456F-A899-E1CA59488B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Justin Henderson </a:t>
            </a:r>
            <a:r>
              <a:rPr lang="en-US" b="1" dirty="0">
                <a:hlinkClick r:id="rId2"/>
              </a:rPr>
              <a:t>@</a:t>
            </a:r>
            <a:r>
              <a:rPr lang="en-US" u="sng" dirty="0">
                <a:hlinkClick r:id="rId2"/>
              </a:rPr>
              <a:t>SecurityMapper</a:t>
            </a:r>
            <a:endParaRPr lang="en-US" b="1" dirty="0"/>
          </a:p>
          <a:p>
            <a:r>
              <a:rPr lang="en-US" dirty="0"/>
              <a:t>John Hubbard </a:t>
            </a:r>
            <a:r>
              <a:rPr lang="en-US" b="1" dirty="0">
                <a:hlinkClick r:id="rId3"/>
              </a:rPr>
              <a:t>@</a:t>
            </a:r>
            <a:r>
              <a:rPr lang="en-US" dirty="0">
                <a:hlinkClick r:id="rId3"/>
              </a:rPr>
              <a:t>SecHubb</a:t>
            </a:r>
            <a:endParaRPr lang="en-US" dirty="0"/>
          </a:p>
          <a:p>
            <a:r>
              <a:rPr lang="en-US" dirty="0"/>
              <a:t>Eric Conrad </a:t>
            </a:r>
            <a:r>
              <a:rPr lang="en-US" b="1" dirty="0">
                <a:hlinkClick r:id="rId4"/>
              </a:rPr>
              <a:t>@</a:t>
            </a:r>
            <a:r>
              <a:rPr lang="en-US" u="sng" dirty="0">
                <a:hlinkClick r:id="rId4"/>
              </a:rPr>
              <a:t>eric_conrad</a:t>
            </a:r>
            <a:r>
              <a:rPr lang="en-US" b="1" dirty="0">
                <a:hlinkClick r:id="rId4"/>
              </a:rPr>
              <a:t> </a:t>
            </a:r>
            <a:endParaRPr lang="en-US" b="1" dirty="0"/>
          </a:p>
          <a:p>
            <a:r>
              <a:rPr lang="en-US" dirty="0"/>
              <a:t>Ismael Valenzuela </a:t>
            </a:r>
            <a:r>
              <a:rPr lang="en-US" b="1" dirty="0">
                <a:hlinkClick r:id="rId5"/>
              </a:rPr>
              <a:t>@</a:t>
            </a:r>
            <a:r>
              <a:rPr lang="en-US" dirty="0">
                <a:hlinkClick r:id="rId5"/>
              </a:rPr>
              <a:t>aboutsecurity</a:t>
            </a:r>
            <a:endParaRPr lang="en-US" dirty="0"/>
          </a:p>
          <a:p>
            <a:r>
              <a:rPr lang="en-US" dirty="0"/>
              <a:t>Lesley Carhart </a:t>
            </a:r>
            <a:r>
              <a:rPr lang="en-US" b="1" dirty="0">
                <a:hlinkClick r:id="rId6"/>
              </a:rPr>
              <a:t>@</a:t>
            </a:r>
            <a:r>
              <a:rPr lang="en-US" u="sng" dirty="0">
                <a:hlinkClick r:id="rId6"/>
              </a:rPr>
              <a:t>hacks4pancakes</a:t>
            </a:r>
            <a:endParaRPr lang="en-US" u="sng" dirty="0"/>
          </a:p>
          <a:p>
            <a:r>
              <a:rPr lang="en-US" dirty="0" err="1"/>
              <a:t>SwiftOnSecurity</a:t>
            </a:r>
            <a:r>
              <a:rPr lang="en-US" u="sng" dirty="0"/>
              <a:t> </a:t>
            </a:r>
            <a:r>
              <a:rPr lang="en-US" b="1" dirty="0">
                <a:hlinkClick r:id="rId7"/>
              </a:rPr>
              <a:t>@</a:t>
            </a:r>
            <a:r>
              <a:rPr lang="en-US" dirty="0">
                <a:hlinkClick r:id="rId7"/>
              </a:rPr>
              <a:t>SwiftOnSecurity</a:t>
            </a:r>
            <a:endParaRPr lang="en-US" dirty="0"/>
          </a:p>
          <a:p>
            <a:r>
              <a:rPr lang="en-US" dirty="0"/>
              <a:t>Security Onion </a:t>
            </a:r>
            <a:r>
              <a:rPr lang="en-US" b="1" dirty="0">
                <a:hlinkClick r:id="rId8"/>
              </a:rPr>
              <a:t>@</a:t>
            </a:r>
            <a:r>
              <a:rPr lang="en-US" u="sng" dirty="0">
                <a:hlinkClick r:id="rId8"/>
              </a:rPr>
              <a:t>securityonion</a:t>
            </a:r>
            <a:endParaRPr lang="en-US" u="sng" dirty="0"/>
          </a:p>
          <a:p>
            <a:r>
              <a:rPr lang="en-US" dirty="0"/>
              <a:t>Doug Burks </a:t>
            </a:r>
            <a:r>
              <a:rPr lang="en-US" b="1" dirty="0">
                <a:hlinkClick r:id="rId9"/>
              </a:rPr>
              <a:t>@</a:t>
            </a:r>
            <a:r>
              <a:rPr lang="en-US" dirty="0">
                <a:hlinkClick r:id="rId9"/>
              </a:rPr>
              <a:t>dougburks</a:t>
            </a:r>
            <a:endParaRPr lang="en-US" dirty="0"/>
          </a:p>
          <a:p>
            <a:r>
              <a:rPr lang="en-US" dirty="0"/>
              <a:t>John Strand </a:t>
            </a:r>
            <a:r>
              <a:rPr lang="en-US" b="1" dirty="0">
                <a:hlinkClick r:id="rId10"/>
              </a:rPr>
              <a:t>@</a:t>
            </a:r>
            <a:r>
              <a:rPr lang="en-US" dirty="0">
                <a:hlinkClick r:id="rId10"/>
              </a:rPr>
              <a:t>strandjs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3460F-B94F-441F-A11B-A18BB18124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i="0" dirty="0">
                <a:solidFill>
                  <a:srgbClr val="D9D9D9"/>
                </a:solidFill>
                <a:effectLst/>
              </a:rPr>
              <a:t>Wes Lambert </a:t>
            </a:r>
            <a:r>
              <a:rPr lang="en-US" i="0" dirty="0">
                <a:solidFill>
                  <a:srgbClr val="D9D9D9"/>
                </a:solidFill>
                <a:effectLst/>
                <a:hlinkClick r:id="rId11"/>
              </a:rPr>
              <a:t>@therealwlambert </a:t>
            </a:r>
            <a:endParaRPr lang="en-US" i="0" dirty="0">
              <a:solidFill>
                <a:srgbClr val="D9D9D9"/>
              </a:solidFill>
              <a:effectLst/>
            </a:endParaRPr>
          </a:p>
          <a:p>
            <a:r>
              <a:rPr lang="en-US" dirty="0"/>
              <a:t>Chris Sanders </a:t>
            </a:r>
            <a:r>
              <a:rPr lang="en-US" dirty="0">
                <a:hlinkClick r:id="rId12"/>
              </a:rPr>
              <a:t>@chrissanders88</a:t>
            </a:r>
            <a:endParaRPr lang="en-US" dirty="0"/>
          </a:p>
          <a:p>
            <a:r>
              <a:rPr lang="en-US" dirty="0"/>
              <a:t> The Zeek Network Security Monitor </a:t>
            </a:r>
            <a:r>
              <a:rPr lang="en-US" dirty="0">
                <a:hlinkClick r:id="rId13"/>
              </a:rPr>
              <a:t>@Zeekurity </a:t>
            </a:r>
            <a:endParaRPr lang="en-US" dirty="0"/>
          </a:p>
          <a:p>
            <a:r>
              <a:rPr lang="en-US" dirty="0"/>
              <a:t>Olaf Hartong </a:t>
            </a:r>
            <a:r>
              <a:rPr lang="en-US" dirty="0">
                <a:hlinkClick r:id="rId14"/>
              </a:rPr>
              <a:t>@olafhartong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2BFA-1E9C-48CE-B59B-EECA942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D75F1-D8D9-4746-9E12-F38C579D84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Scott Lynch  @packetengineer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2"/>
              </a:rPr>
              <a:t>Lynch@packetengineer.com</a:t>
            </a:r>
            <a:r>
              <a:rPr lang="en-US" sz="20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Instructor SANS SEC555: SIEM with Tactical Analytics</a:t>
            </a:r>
          </a:p>
          <a:p>
            <a:pPr marL="457200" indent="-457200"/>
            <a:r>
              <a:rPr lang="en-US" sz="2000" dirty="0"/>
              <a:t>Cisco and NSM Instructor </a:t>
            </a:r>
            <a:r>
              <a:rPr lang="en-US" dirty="0"/>
              <a:t>WITAC 2118 and 2122, BCCC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Manager Security Operations, Global Aerospace Company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US Navy Veteran, Electronic Warfare/Information Warfare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GCDA, GDSA, GCIH, GNFA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3BCF4-310E-4D29-87A7-38DB4167B1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0996E-6499-4873-AA4A-9E4BC4B6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40" y="1356356"/>
            <a:ext cx="2638948" cy="1237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92ED3-D46E-41E1-BB7C-D826B6B44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412" y="3046240"/>
            <a:ext cx="1901370" cy="1426028"/>
          </a:xfrm>
          <a:prstGeom prst="rect">
            <a:avLst/>
          </a:prstGeom>
        </p:spPr>
      </p:pic>
      <p:pic>
        <p:nvPicPr>
          <p:cNvPr id="7" name="Picture 6" descr="2b64.JPG">
            <a:extLst>
              <a:ext uri="{FF2B5EF4-FFF2-40B4-BE49-F238E27FC236}">
                <a16:creationId xmlns:a16="http://schemas.microsoft.com/office/drawing/2014/main" id="{D61AAC21-6B11-411D-A5E0-DFD9881DC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660" y="3046240"/>
            <a:ext cx="1503832" cy="2005109"/>
          </a:xfrm>
          <a:prstGeom prst="rect">
            <a:avLst/>
          </a:prstGeom>
        </p:spPr>
      </p:pic>
      <p:pic>
        <p:nvPicPr>
          <p:cNvPr id="8" name="Picture 7" descr="6168.JPG">
            <a:extLst>
              <a:ext uri="{FF2B5EF4-FFF2-40B4-BE49-F238E27FC236}">
                <a16:creationId xmlns:a16="http://schemas.microsoft.com/office/drawing/2014/main" id="{54EAA5CD-0EEC-496F-9F96-FB78969AE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47" y="903479"/>
            <a:ext cx="2001913" cy="1501435"/>
          </a:xfrm>
          <a:prstGeom prst="rect">
            <a:avLst/>
          </a:prstGeom>
        </p:spPr>
      </p:pic>
      <p:pic>
        <p:nvPicPr>
          <p:cNvPr id="9" name="Picture 8" descr="P-3.jpg">
            <a:extLst>
              <a:ext uri="{FF2B5EF4-FFF2-40B4-BE49-F238E27FC236}">
                <a16:creationId xmlns:a16="http://schemas.microsoft.com/office/drawing/2014/main" id="{EFFFDCDB-46CC-4E06-BC56-C1F300A0C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56" y="3139423"/>
            <a:ext cx="1948604" cy="1332845"/>
          </a:xfrm>
          <a:prstGeom prst="rect">
            <a:avLst/>
          </a:prstGeom>
        </p:spPr>
      </p:pic>
      <p:pic>
        <p:nvPicPr>
          <p:cNvPr id="10" name="Picture 9" descr="Lockheed_S-3_Viking_landing.jpg">
            <a:extLst>
              <a:ext uri="{FF2B5EF4-FFF2-40B4-BE49-F238E27FC236}">
                <a16:creationId xmlns:a16="http://schemas.microsoft.com/office/drawing/2014/main" id="{A93473CD-A8B5-453F-B0CF-28F4B02CC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192" y="4761306"/>
            <a:ext cx="1746171" cy="1145925"/>
          </a:xfrm>
          <a:prstGeom prst="rect">
            <a:avLst/>
          </a:prstGeom>
        </p:spPr>
      </p:pic>
      <p:pic>
        <p:nvPicPr>
          <p:cNvPr id="11" name="Picture 10" descr="Rating_Badge_EW.jpg">
            <a:extLst>
              <a:ext uri="{FF2B5EF4-FFF2-40B4-BE49-F238E27FC236}">
                <a16:creationId xmlns:a16="http://schemas.microsoft.com/office/drawing/2014/main" id="{D66CEA7B-2F1E-4250-8E87-C69EE25848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07" y="4629912"/>
            <a:ext cx="1371600" cy="1542288"/>
          </a:xfrm>
          <a:prstGeom prst="rect">
            <a:avLst/>
          </a:prstGeom>
        </p:spPr>
      </p:pic>
      <p:pic>
        <p:nvPicPr>
          <p:cNvPr id="12" name="Picture 11" descr="182d.JPG">
            <a:extLst>
              <a:ext uri="{FF2B5EF4-FFF2-40B4-BE49-F238E27FC236}">
                <a16:creationId xmlns:a16="http://schemas.microsoft.com/office/drawing/2014/main" id="{4B2F5945-B550-4726-A7BD-8D6939A6D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21" y="1112855"/>
            <a:ext cx="1469766" cy="19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A70F-6B36-49A3-B53D-70CBDC9B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WITAC 2122 - NETWORK MONITORING, SECURITY &amp; FORENSICS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13D769-C75E-4C11-8A12-04F674715A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 to NSM and NSM concepts</a:t>
            </a:r>
          </a:p>
          <a:p>
            <a:r>
              <a:rPr lang="en-US" dirty="0"/>
              <a:t>Planning NSM data collection</a:t>
            </a:r>
          </a:p>
          <a:p>
            <a:r>
              <a:rPr lang="en-US" dirty="0"/>
              <a:t>Sensor's platforms and management using Security Onion/</a:t>
            </a:r>
            <a:r>
              <a:rPr lang="en-US" dirty="0" err="1"/>
              <a:t>RockNSM</a:t>
            </a:r>
            <a:endParaRPr lang="en-US" dirty="0"/>
          </a:p>
          <a:p>
            <a:r>
              <a:rPr lang="en-US" dirty="0"/>
              <a:t>Session and flow data leveraging Zeek/Suricata</a:t>
            </a:r>
          </a:p>
          <a:p>
            <a:r>
              <a:rPr lang="en-US" dirty="0"/>
              <a:t>Analysis of flow data using </a:t>
            </a:r>
            <a:r>
              <a:rPr lang="en-US" dirty="0" err="1"/>
              <a:t>SiLK</a:t>
            </a:r>
            <a:r>
              <a:rPr lang="en-US" dirty="0"/>
              <a:t>/Argus</a:t>
            </a:r>
          </a:p>
          <a:p>
            <a:r>
              <a:rPr lang="en-US" dirty="0"/>
              <a:t>Packet data collection and parsing, tools and techniques</a:t>
            </a:r>
          </a:p>
          <a:p>
            <a:r>
              <a:rPr lang="en-US" dirty="0"/>
              <a:t>Detection concepts and processes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ACDA8-D77C-4EB1-93DD-8DB0D66585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Indications of compromise use and application</a:t>
            </a:r>
          </a:p>
          <a:p>
            <a:r>
              <a:rPr lang="en-US" dirty="0"/>
              <a:t>Network based IDS (NIDS) using Snort/Suricata</a:t>
            </a:r>
          </a:p>
          <a:p>
            <a:r>
              <a:rPr lang="en-US" dirty="0"/>
              <a:t>Zeek analysis</a:t>
            </a:r>
          </a:p>
          <a:p>
            <a:r>
              <a:rPr lang="en-US" dirty="0"/>
              <a:t>SIEM introduction using the Elastic Stack or (ELK)</a:t>
            </a:r>
          </a:p>
          <a:p>
            <a:r>
              <a:rPr lang="en-US" dirty="0"/>
              <a:t>Visualization of NSM data using ELK</a:t>
            </a:r>
          </a:p>
          <a:p>
            <a:r>
              <a:rPr lang="en-US" dirty="0"/>
              <a:t>Honeypots and Honeynet concepts and use</a:t>
            </a:r>
          </a:p>
          <a:p>
            <a:r>
              <a:rPr lang="en-US" dirty="0"/>
              <a:t>Threat Intelligence</a:t>
            </a:r>
          </a:p>
          <a:p>
            <a:r>
              <a:rPr lang="en-US" dirty="0"/>
              <a:t>NSM Analysis and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7D292-9F23-4095-B5BD-32ED00476B18}"/>
              </a:ext>
            </a:extLst>
          </p:cNvPr>
          <p:cNvSpPr txBox="1"/>
          <p:nvPr/>
        </p:nvSpPr>
        <p:spPr>
          <a:xfrm>
            <a:off x="3495674" y="6124222"/>
            <a:ext cx="51149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Based on Applied NSM by Chris Sanders</a:t>
            </a:r>
          </a:p>
        </p:txBody>
      </p:sp>
    </p:spTree>
    <p:extLst>
      <p:ext uri="{BB962C8B-B14F-4D97-AF65-F5344CB8AC3E}">
        <p14:creationId xmlns:p14="http://schemas.microsoft.com/office/powerpoint/2010/main" val="73647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67921F-32A5-4F52-AA7F-0420FD66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2495903"/>
            <a:ext cx="9601200" cy="106994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20291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17DBEC-BF44-47E5-B3AF-1FF54BD904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543050"/>
            <a:ext cx="9601200" cy="4348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“</a:t>
            </a:r>
            <a:r>
              <a:rPr lang="en-US" sz="4400" b="0" i="0" u="none" strike="noStrike" baseline="0" dirty="0">
                <a:latin typeface="AdvP6975"/>
              </a:rPr>
              <a:t>NSM is the collection, detection, and analysis of network security data.” </a:t>
            </a:r>
          </a:p>
          <a:p>
            <a:pPr algn="r">
              <a:buFontTx/>
              <a:buChar char="-"/>
            </a:pPr>
            <a:r>
              <a:rPr lang="en-US" sz="4400" dirty="0">
                <a:latin typeface="AdvP6975"/>
              </a:rPr>
              <a:t>Chris Sanders</a:t>
            </a:r>
          </a:p>
          <a:p>
            <a:pPr marL="0" indent="0" algn="r">
              <a:buNone/>
            </a:pPr>
            <a:r>
              <a:rPr lang="en-US" sz="2400" dirty="0">
                <a:latin typeface="AdvP6975"/>
              </a:rPr>
              <a:t>Author Applied Network Security Monitoring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285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2909AC6-C564-44B0-88B9-F9E306A835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409535"/>
              </p:ext>
            </p:extLst>
          </p:nvPr>
        </p:nvGraphicFramePr>
        <p:xfrm>
          <a:off x="2767012" y="2305050"/>
          <a:ext cx="6657975" cy="2713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A4D59877-D421-49FB-9D7A-62184023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Why do we need NSM?</a:t>
            </a:r>
          </a:p>
        </p:txBody>
      </p:sp>
    </p:spTree>
    <p:extLst>
      <p:ext uri="{BB962C8B-B14F-4D97-AF65-F5344CB8AC3E}">
        <p14:creationId xmlns:p14="http://schemas.microsoft.com/office/powerpoint/2010/main" val="304470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3A93-DFE3-42DC-B395-51A42700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Visibility and Awareness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F18BBC-3C26-4E2E-89AF-66BB6D2CB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891039"/>
              </p:ext>
            </p:extLst>
          </p:nvPr>
        </p:nvGraphicFramePr>
        <p:xfrm>
          <a:off x="1295400" y="1828799"/>
          <a:ext cx="9601200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F334452-C8C2-4D54-AD65-ECB4418BC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6387" y="3667124"/>
            <a:ext cx="14192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0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Wireless router outline">
            <a:extLst>
              <a:ext uri="{FF2B5EF4-FFF2-40B4-BE49-F238E27FC236}">
                <a16:creationId xmlns:a16="http://schemas.microsoft.com/office/drawing/2014/main" id="{CC4F05A9-8440-4819-846F-08C8D6A7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8325" y="3209925"/>
            <a:ext cx="1266825" cy="1266825"/>
          </a:xfrm>
          <a:prstGeom prst="rect">
            <a:avLst/>
          </a:prstGeom>
        </p:spPr>
      </p:pic>
      <p:pic>
        <p:nvPicPr>
          <p:cNvPr id="7" name="Graphic 6" descr="Smart Phone outline">
            <a:extLst>
              <a:ext uri="{FF2B5EF4-FFF2-40B4-BE49-F238E27FC236}">
                <a16:creationId xmlns:a16="http://schemas.microsoft.com/office/drawing/2014/main" id="{A2E2147C-B01B-4571-8E9F-8AC3754D8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7087" y="4333275"/>
            <a:ext cx="914400" cy="914400"/>
          </a:xfrm>
          <a:prstGeom prst="rect">
            <a:avLst/>
          </a:prstGeom>
        </p:spPr>
      </p:pic>
      <p:pic>
        <p:nvPicPr>
          <p:cNvPr id="9" name="Graphic 8" descr="Work from home Wi-Fi outline">
            <a:extLst>
              <a:ext uri="{FF2B5EF4-FFF2-40B4-BE49-F238E27FC236}">
                <a16:creationId xmlns:a16="http://schemas.microsoft.com/office/drawing/2014/main" id="{AE748624-150C-47A1-B9AA-DEFF59E5B2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201" y="4829175"/>
            <a:ext cx="914400" cy="914400"/>
          </a:xfrm>
          <a:prstGeom prst="rect">
            <a:avLst/>
          </a:prstGeom>
        </p:spPr>
      </p:pic>
      <p:pic>
        <p:nvPicPr>
          <p:cNvPr id="11" name="Graphic 10" descr="Game controller outline">
            <a:extLst>
              <a:ext uri="{FF2B5EF4-FFF2-40B4-BE49-F238E27FC236}">
                <a16:creationId xmlns:a16="http://schemas.microsoft.com/office/drawing/2014/main" id="{6AFD38C4-5A7B-4424-8E7B-A9C9EB8C6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3217" y="2548242"/>
            <a:ext cx="914400" cy="914400"/>
          </a:xfrm>
          <a:prstGeom prst="rect">
            <a:avLst/>
          </a:prstGeom>
        </p:spPr>
      </p:pic>
      <p:pic>
        <p:nvPicPr>
          <p:cNvPr id="13" name="Graphic 12" descr="Blender outline">
            <a:extLst>
              <a:ext uri="{FF2B5EF4-FFF2-40B4-BE49-F238E27FC236}">
                <a16:creationId xmlns:a16="http://schemas.microsoft.com/office/drawing/2014/main" id="{0D83329C-EDAC-4F22-BBFF-B7130EA6D5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0931" y="2881655"/>
            <a:ext cx="1161974" cy="1161974"/>
          </a:xfrm>
          <a:prstGeom prst="rect">
            <a:avLst/>
          </a:prstGeom>
        </p:spPr>
      </p:pic>
      <p:pic>
        <p:nvPicPr>
          <p:cNvPr id="15" name="Graphic 14" descr="Camera outline">
            <a:extLst>
              <a:ext uri="{FF2B5EF4-FFF2-40B4-BE49-F238E27FC236}">
                <a16:creationId xmlns:a16="http://schemas.microsoft.com/office/drawing/2014/main" id="{0F83C5BE-DC93-443C-820C-2544BC4892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53300" y="1297801"/>
            <a:ext cx="1161974" cy="1161974"/>
          </a:xfrm>
          <a:prstGeom prst="rect">
            <a:avLst/>
          </a:prstGeom>
        </p:spPr>
      </p:pic>
      <p:pic>
        <p:nvPicPr>
          <p:cNvPr id="17" name="Graphic 16" descr="Car outline">
            <a:extLst>
              <a:ext uri="{FF2B5EF4-FFF2-40B4-BE49-F238E27FC236}">
                <a16:creationId xmlns:a16="http://schemas.microsoft.com/office/drawing/2014/main" id="{3EB6E18D-26E5-4446-9F1C-78F224CC5D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67338" y="1364685"/>
            <a:ext cx="1161974" cy="1161974"/>
          </a:xfrm>
          <a:prstGeom prst="rect">
            <a:avLst/>
          </a:prstGeom>
        </p:spPr>
      </p:pic>
      <p:pic>
        <p:nvPicPr>
          <p:cNvPr id="19" name="Graphic 18" descr="Clapper board outline">
            <a:extLst>
              <a:ext uri="{FF2B5EF4-FFF2-40B4-BE49-F238E27FC236}">
                <a16:creationId xmlns:a16="http://schemas.microsoft.com/office/drawing/2014/main" id="{27628131-64C5-45E3-B7CD-AB6ECEE476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89708" y="1433817"/>
            <a:ext cx="1161974" cy="1161974"/>
          </a:xfrm>
          <a:prstGeom prst="rect">
            <a:avLst/>
          </a:prstGeom>
        </p:spPr>
      </p:pic>
      <p:pic>
        <p:nvPicPr>
          <p:cNvPr id="21" name="Graphic 20" descr="Cloud Computing outline">
            <a:extLst>
              <a:ext uri="{FF2B5EF4-FFF2-40B4-BE49-F238E27FC236}">
                <a16:creationId xmlns:a16="http://schemas.microsoft.com/office/drawing/2014/main" id="{8B381C8D-D26D-435E-9A29-A460D6438D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11758" y="2980537"/>
            <a:ext cx="1161974" cy="1161974"/>
          </a:xfrm>
          <a:prstGeom prst="rect">
            <a:avLst/>
          </a:prstGeom>
        </p:spPr>
      </p:pic>
      <p:pic>
        <p:nvPicPr>
          <p:cNvPr id="23" name="Graphic 22" descr="Computer outline">
            <a:extLst>
              <a:ext uri="{FF2B5EF4-FFF2-40B4-BE49-F238E27FC236}">
                <a16:creationId xmlns:a16="http://schemas.microsoft.com/office/drawing/2014/main" id="{B5BF0FB3-6C53-4616-B5C1-349C56F56C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93855" y="3262350"/>
            <a:ext cx="1161974" cy="1161974"/>
          </a:xfrm>
          <a:prstGeom prst="rect">
            <a:avLst/>
          </a:prstGeom>
        </p:spPr>
      </p:pic>
      <p:pic>
        <p:nvPicPr>
          <p:cNvPr id="25" name="Graphic 24" descr="DVD player outline">
            <a:extLst>
              <a:ext uri="{FF2B5EF4-FFF2-40B4-BE49-F238E27FC236}">
                <a16:creationId xmlns:a16="http://schemas.microsoft.com/office/drawing/2014/main" id="{A3090FB1-D0D5-4E42-AC40-7DC467151A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86587" y="2161125"/>
            <a:ext cx="1161974" cy="1161974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07179A45-4880-4690-A780-9FCC976CEF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50554" y="3581477"/>
            <a:ext cx="1161974" cy="1161974"/>
          </a:xfrm>
          <a:prstGeom prst="rect">
            <a:avLst/>
          </a:prstGeom>
        </p:spPr>
      </p:pic>
      <p:pic>
        <p:nvPicPr>
          <p:cNvPr id="29" name="Graphic 28" descr="Monitor outline">
            <a:extLst>
              <a:ext uri="{FF2B5EF4-FFF2-40B4-BE49-F238E27FC236}">
                <a16:creationId xmlns:a16="http://schemas.microsoft.com/office/drawing/2014/main" id="{0396F542-E92D-41AE-9D0B-817597D1DCC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76963" y="4853404"/>
            <a:ext cx="1161974" cy="1161974"/>
          </a:xfrm>
          <a:prstGeom prst="rect">
            <a:avLst/>
          </a:prstGeom>
        </p:spPr>
      </p:pic>
      <p:grpSp>
        <p:nvGrpSpPr>
          <p:cNvPr id="32" name="Graphic 30" descr="Radio outline">
            <a:extLst>
              <a:ext uri="{FF2B5EF4-FFF2-40B4-BE49-F238E27FC236}">
                <a16:creationId xmlns:a16="http://schemas.microsoft.com/office/drawing/2014/main" id="{D77257CC-9948-4652-BC0E-E11410D813C8}"/>
              </a:ext>
            </a:extLst>
          </p:cNvPr>
          <p:cNvGrpSpPr/>
          <p:nvPr/>
        </p:nvGrpSpPr>
        <p:grpSpPr>
          <a:xfrm>
            <a:off x="3181972" y="4863851"/>
            <a:ext cx="831436" cy="956208"/>
            <a:chOff x="2401115" y="3403476"/>
            <a:chExt cx="1127124" cy="1113035"/>
          </a:xfrm>
          <a:solidFill>
            <a:schemeClr val="tx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EED667-E85B-407A-954A-F34BF28CE224}"/>
                </a:ext>
              </a:extLst>
            </p:cNvPr>
            <p:cNvSpPr/>
            <p:nvPr/>
          </p:nvSpPr>
          <p:spPr>
            <a:xfrm>
              <a:off x="2401115" y="3403476"/>
              <a:ext cx="1127124" cy="1113035"/>
            </a:xfrm>
            <a:custGeom>
              <a:avLst/>
              <a:gdLst>
                <a:gd name="connsiteX0" fmla="*/ 1056679 w 1127124"/>
                <a:gd name="connsiteY0" fmla="*/ 324048 h 1113035"/>
                <a:gd name="connsiteX1" fmla="*/ 989051 w 1127124"/>
                <a:gd name="connsiteY1" fmla="*/ 324048 h 1113035"/>
                <a:gd name="connsiteX2" fmla="*/ 323273 w 1127124"/>
                <a:gd name="connsiteY2" fmla="*/ 49918 h 1113035"/>
                <a:gd name="connsiteX3" fmla="*/ 299167 w 1127124"/>
                <a:gd name="connsiteY3" fmla="*/ 6241 h 1113035"/>
                <a:gd name="connsiteX4" fmla="*/ 280541 w 1127124"/>
                <a:gd name="connsiteY4" fmla="*/ 0 h 1113035"/>
                <a:gd name="connsiteX5" fmla="*/ 239511 w 1127124"/>
                <a:gd name="connsiteY5" fmla="*/ 43469 h 1113035"/>
                <a:gd name="connsiteX6" fmla="*/ 272200 w 1127124"/>
                <a:gd name="connsiteY6" fmla="*/ 83421 h 1113035"/>
                <a:gd name="connsiteX7" fmla="*/ 308832 w 1127124"/>
                <a:gd name="connsiteY7" fmla="*/ 74447 h 1113035"/>
                <a:gd name="connsiteX8" fmla="*/ 914380 w 1127124"/>
                <a:gd name="connsiteY8" fmla="*/ 323781 h 1113035"/>
                <a:gd name="connsiteX9" fmla="*/ 914380 w 1127124"/>
                <a:gd name="connsiteY9" fmla="*/ 324048 h 1113035"/>
                <a:gd name="connsiteX10" fmla="*/ 70445 w 1127124"/>
                <a:gd name="connsiteY10" fmla="*/ 324048 h 1113035"/>
                <a:gd name="connsiteX11" fmla="*/ 0 w 1127124"/>
                <a:gd name="connsiteY11" fmla="*/ 394493 h 1113035"/>
                <a:gd name="connsiteX12" fmla="*/ 0 w 1127124"/>
                <a:gd name="connsiteY12" fmla="*/ 1042590 h 1113035"/>
                <a:gd name="connsiteX13" fmla="*/ 70445 w 1127124"/>
                <a:gd name="connsiteY13" fmla="*/ 1113035 h 1113035"/>
                <a:gd name="connsiteX14" fmla="*/ 1056679 w 1127124"/>
                <a:gd name="connsiteY14" fmla="*/ 1113035 h 1113035"/>
                <a:gd name="connsiteX15" fmla="*/ 1127124 w 1127124"/>
                <a:gd name="connsiteY15" fmla="*/ 1042590 h 1113035"/>
                <a:gd name="connsiteX16" fmla="*/ 1127124 w 1127124"/>
                <a:gd name="connsiteY16" fmla="*/ 394493 h 1113035"/>
                <a:gd name="connsiteX17" fmla="*/ 1056679 w 1127124"/>
                <a:gd name="connsiteY17" fmla="*/ 324048 h 1113035"/>
                <a:gd name="connsiteX18" fmla="*/ 1098946 w 1127124"/>
                <a:gd name="connsiteY18" fmla="*/ 1042590 h 1113035"/>
                <a:gd name="connsiteX19" fmla="*/ 1056679 w 1127124"/>
                <a:gd name="connsiteY19" fmla="*/ 1084857 h 1113035"/>
                <a:gd name="connsiteX20" fmla="*/ 70445 w 1127124"/>
                <a:gd name="connsiteY20" fmla="*/ 1084857 h 1113035"/>
                <a:gd name="connsiteX21" fmla="*/ 28178 w 1127124"/>
                <a:gd name="connsiteY21" fmla="*/ 1042590 h 1113035"/>
                <a:gd name="connsiteX22" fmla="*/ 28178 w 1127124"/>
                <a:gd name="connsiteY22" fmla="*/ 394493 h 1113035"/>
                <a:gd name="connsiteX23" fmla="*/ 70445 w 1127124"/>
                <a:gd name="connsiteY23" fmla="*/ 352226 h 1113035"/>
                <a:gd name="connsiteX24" fmla="*/ 1056679 w 1127124"/>
                <a:gd name="connsiteY24" fmla="*/ 352226 h 1113035"/>
                <a:gd name="connsiteX25" fmla="*/ 1098946 w 1127124"/>
                <a:gd name="connsiteY25" fmla="*/ 394493 h 11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27124" h="1113035">
                  <a:moveTo>
                    <a:pt x="1056679" y="324048"/>
                  </a:moveTo>
                  <a:lnTo>
                    <a:pt x="989051" y="324048"/>
                  </a:lnTo>
                  <a:lnTo>
                    <a:pt x="323273" y="49918"/>
                  </a:lnTo>
                  <a:cubicBezTo>
                    <a:pt x="325513" y="37688"/>
                    <a:pt x="324358" y="24191"/>
                    <a:pt x="299167" y="6241"/>
                  </a:cubicBezTo>
                  <a:cubicBezTo>
                    <a:pt x="293793" y="2207"/>
                    <a:pt x="287260" y="18"/>
                    <a:pt x="280541" y="0"/>
                  </a:cubicBezTo>
                  <a:cubicBezTo>
                    <a:pt x="257207" y="674"/>
                    <a:pt x="238838" y="20136"/>
                    <a:pt x="239511" y="43469"/>
                  </a:cubicBezTo>
                  <a:cubicBezTo>
                    <a:pt x="240066" y="62667"/>
                    <a:pt x="253493" y="79078"/>
                    <a:pt x="272200" y="83421"/>
                  </a:cubicBezTo>
                  <a:cubicBezTo>
                    <a:pt x="285144" y="86445"/>
                    <a:pt x="298753" y="83110"/>
                    <a:pt x="308832" y="74447"/>
                  </a:cubicBezTo>
                  <a:lnTo>
                    <a:pt x="914380" y="323781"/>
                  </a:lnTo>
                  <a:cubicBezTo>
                    <a:pt x="914746" y="323921"/>
                    <a:pt x="914718" y="324048"/>
                    <a:pt x="914380" y="324048"/>
                  </a:cubicBezTo>
                  <a:lnTo>
                    <a:pt x="70445" y="324048"/>
                  </a:lnTo>
                  <a:cubicBezTo>
                    <a:pt x="31540" y="324048"/>
                    <a:pt x="0" y="355588"/>
                    <a:pt x="0" y="394493"/>
                  </a:cubicBezTo>
                  <a:lnTo>
                    <a:pt x="0" y="1042590"/>
                  </a:lnTo>
                  <a:cubicBezTo>
                    <a:pt x="0" y="1081495"/>
                    <a:pt x="31540" y="1113035"/>
                    <a:pt x="70445" y="1113035"/>
                  </a:cubicBezTo>
                  <a:lnTo>
                    <a:pt x="1056679" y="1113035"/>
                  </a:lnTo>
                  <a:cubicBezTo>
                    <a:pt x="1095584" y="1113035"/>
                    <a:pt x="1127124" y="1081495"/>
                    <a:pt x="1127124" y="1042590"/>
                  </a:cubicBezTo>
                  <a:lnTo>
                    <a:pt x="1127124" y="394493"/>
                  </a:lnTo>
                  <a:cubicBezTo>
                    <a:pt x="1127124" y="355588"/>
                    <a:pt x="1095584" y="324048"/>
                    <a:pt x="1056679" y="324048"/>
                  </a:cubicBezTo>
                  <a:close/>
                  <a:moveTo>
                    <a:pt x="1098946" y="1042590"/>
                  </a:moveTo>
                  <a:cubicBezTo>
                    <a:pt x="1098946" y="1065934"/>
                    <a:pt x="1080023" y="1084857"/>
                    <a:pt x="1056679" y="1084857"/>
                  </a:cubicBezTo>
                  <a:lnTo>
                    <a:pt x="70445" y="1084857"/>
                  </a:lnTo>
                  <a:cubicBezTo>
                    <a:pt x="47101" y="1084857"/>
                    <a:pt x="28178" y="1065934"/>
                    <a:pt x="28178" y="1042590"/>
                  </a:cubicBezTo>
                  <a:lnTo>
                    <a:pt x="28178" y="394493"/>
                  </a:lnTo>
                  <a:cubicBezTo>
                    <a:pt x="28178" y="371149"/>
                    <a:pt x="47101" y="352226"/>
                    <a:pt x="70445" y="352226"/>
                  </a:cubicBezTo>
                  <a:lnTo>
                    <a:pt x="1056679" y="352226"/>
                  </a:lnTo>
                  <a:cubicBezTo>
                    <a:pt x="1080023" y="352226"/>
                    <a:pt x="1098946" y="371149"/>
                    <a:pt x="1098946" y="394493"/>
                  </a:cubicBez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83C0C24-2C3D-4DA5-AC70-50BCF83400EA}"/>
                </a:ext>
              </a:extLst>
            </p:cNvPr>
            <p:cNvSpPr/>
            <p:nvPr/>
          </p:nvSpPr>
          <p:spPr>
            <a:xfrm>
              <a:off x="2513827" y="3840237"/>
              <a:ext cx="901699" cy="197246"/>
            </a:xfrm>
            <a:custGeom>
              <a:avLst/>
              <a:gdLst>
                <a:gd name="connsiteX0" fmla="*/ 0 w 901699"/>
                <a:gd name="connsiteY0" fmla="*/ 197247 h 197246"/>
                <a:gd name="connsiteX1" fmla="*/ 901699 w 901699"/>
                <a:gd name="connsiteY1" fmla="*/ 197247 h 197246"/>
                <a:gd name="connsiteX2" fmla="*/ 901699 w 901699"/>
                <a:gd name="connsiteY2" fmla="*/ 0 h 197246"/>
                <a:gd name="connsiteX3" fmla="*/ 0 w 901699"/>
                <a:gd name="connsiteY3" fmla="*/ 0 h 197246"/>
                <a:gd name="connsiteX4" fmla="*/ 28178 w 901699"/>
                <a:gd name="connsiteY4" fmla="*/ 28178 h 197246"/>
                <a:gd name="connsiteX5" fmla="*/ 873521 w 901699"/>
                <a:gd name="connsiteY5" fmla="*/ 28178 h 197246"/>
                <a:gd name="connsiteX6" fmla="*/ 873521 w 901699"/>
                <a:gd name="connsiteY6" fmla="*/ 169069 h 197246"/>
                <a:gd name="connsiteX7" fmla="*/ 28178 w 901699"/>
                <a:gd name="connsiteY7" fmla="*/ 169069 h 1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699" h="197246">
                  <a:moveTo>
                    <a:pt x="0" y="197247"/>
                  </a:moveTo>
                  <a:lnTo>
                    <a:pt x="901699" y="197247"/>
                  </a:lnTo>
                  <a:lnTo>
                    <a:pt x="901699" y="0"/>
                  </a:lnTo>
                  <a:lnTo>
                    <a:pt x="0" y="0"/>
                  </a:lnTo>
                  <a:close/>
                  <a:moveTo>
                    <a:pt x="28178" y="28178"/>
                  </a:moveTo>
                  <a:lnTo>
                    <a:pt x="873521" y="28178"/>
                  </a:lnTo>
                  <a:lnTo>
                    <a:pt x="873521" y="169069"/>
                  </a:lnTo>
                  <a:lnTo>
                    <a:pt x="28178" y="169069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D10EAAB-8F37-4C90-8AC1-C9AB7AC5EE96}"/>
                </a:ext>
              </a:extLst>
            </p:cNvPr>
            <p:cNvSpPr/>
            <p:nvPr/>
          </p:nvSpPr>
          <p:spPr>
            <a:xfrm>
              <a:off x="2513827" y="4122018"/>
              <a:ext cx="281781" cy="281781"/>
            </a:xfrm>
            <a:custGeom>
              <a:avLst/>
              <a:gdLst>
                <a:gd name="connsiteX0" fmla="*/ 140891 w 281781"/>
                <a:gd name="connsiteY0" fmla="*/ 0 h 281781"/>
                <a:gd name="connsiteX1" fmla="*/ 0 w 281781"/>
                <a:gd name="connsiteY1" fmla="*/ 140891 h 281781"/>
                <a:gd name="connsiteX2" fmla="*/ 140891 w 281781"/>
                <a:gd name="connsiteY2" fmla="*/ 281781 h 281781"/>
                <a:gd name="connsiteX3" fmla="*/ 281781 w 281781"/>
                <a:gd name="connsiteY3" fmla="*/ 140891 h 281781"/>
                <a:gd name="connsiteX4" fmla="*/ 140891 w 281781"/>
                <a:gd name="connsiteY4" fmla="*/ 0 h 281781"/>
                <a:gd name="connsiteX5" fmla="*/ 140891 w 281781"/>
                <a:gd name="connsiteY5" fmla="*/ 253603 h 281781"/>
                <a:gd name="connsiteX6" fmla="*/ 28178 w 281781"/>
                <a:gd name="connsiteY6" fmla="*/ 140891 h 281781"/>
                <a:gd name="connsiteX7" fmla="*/ 140891 w 281781"/>
                <a:gd name="connsiteY7" fmla="*/ 28178 h 281781"/>
                <a:gd name="connsiteX8" fmla="*/ 253603 w 281781"/>
                <a:gd name="connsiteY8" fmla="*/ 140891 h 281781"/>
                <a:gd name="connsiteX9" fmla="*/ 140891 w 281781"/>
                <a:gd name="connsiteY9" fmla="*/ 253603 h 281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781" h="281781">
                  <a:moveTo>
                    <a:pt x="140891" y="0"/>
                  </a:moveTo>
                  <a:cubicBezTo>
                    <a:pt x="63079" y="0"/>
                    <a:pt x="0" y="63078"/>
                    <a:pt x="0" y="140891"/>
                  </a:cubicBezTo>
                  <a:cubicBezTo>
                    <a:pt x="0" y="218703"/>
                    <a:pt x="63079" y="281781"/>
                    <a:pt x="140891" y="281781"/>
                  </a:cubicBezTo>
                  <a:cubicBezTo>
                    <a:pt x="218702" y="281781"/>
                    <a:pt x="281781" y="218703"/>
                    <a:pt x="281781" y="140891"/>
                  </a:cubicBezTo>
                  <a:cubicBezTo>
                    <a:pt x="281695" y="63115"/>
                    <a:pt x="218666" y="86"/>
                    <a:pt x="140891" y="0"/>
                  </a:cubicBezTo>
                  <a:close/>
                  <a:moveTo>
                    <a:pt x="140891" y="253603"/>
                  </a:moveTo>
                  <a:cubicBezTo>
                    <a:pt x="78641" y="253603"/>
                    <a:pt x="28178" y="203140"/>
                    <a:pt x="28178" y="140891"/>
                  </a:cubicBezTo>
                  <a:cubicBezTo>
                    <a:pt x="28178" y="78641"/>
                    <a:pt x="78641" y="28178"/>
                    <a:pt x="140891" y="28178"/>
                  </a:cubicBezTo>
                  <a:cubicBezTo>
                    <a:pt x="203140" y="28178"/>
                    <a:pt x="253603" y="78641"/>
                    <a:pt x="253603" y="140891"/>
                  </a:cubicBezTo>
                  <a:cubicBezTo>
                    <a:pt x="253532" y="203111"/>
                    <a:pt x="203111" y="253533"/>
                    <a:pt x="140891" y="253603"/>
                  </a:cubicBez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FE2489-FCF7-4D42-8357-AC67F63F982E}"/>
                </a:ext>
              </a:extLst>
            </p:cNvPr>
            <p:cNvSpPr/>
            <p:nvPr/>
          </p:nvSpPr>
          <p:spPr>
            <a:xfrm>
              <a:off x="2626540" y="4234730"/>
              <a:ext cx="56356" cy="56356"/>
            </a:xfrm>
            <a:custGeom>
              <a:avLst/>
              <a:gdLst>
                <a:gd name="connsiteX0" fmla="*/ 56356 w 56356"/>
                <a:gd name="connsiteY0" fmla="*/ 28178 h 56356"/>
                <a:gd name="connsiteX1" fmla="*/ 28178 w 56356"/>
                <a:gd name="connsiteY1" fmla="*/ 56356 h 56356"/>
                <a:gd name="connsiteX2" fmla="*/ 0 w 56356"/>
                <a:gd name="connsiteY2" fmla="*/ 28178 h 56356"/>
                <a:gd name="connsiteX3" fmla="*/ 28178 w 56356"/>
                <a:gd name="connsiteY3" fmla="*/ 0 h 56356"/>
                <a:gd name="connsiteX4" fmla="*/ 56356 w 56356"/>
                <a:gd name="connsiteY4" fmla="*/ 28178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6" h="56356">
                  <a:moveTo>
                    <a:pt x="56356" y="28178"/>
                  </a:moveTo>
                  <a:cubicBezTo>
                    <a:pt x="56356" y="43740"/>
                    <a:pt x="43740" y="56356"/>
                    <a:pt x="28178" y="56356"/>
                  </a:cubicBezTo>
                  <a:cubicBezTo>
                    <a:pt x="12616" y="56356"/>
                    <a:pt x="0" y="43740"/>
                    <a:pt x="0" y="28178"/>
                  </a:cubicBezTo>
                  <a:cubicBezTo>
                    <a:pt x="0" y="12616"/>
                    <a:pt x="12616" y="0"/>
                    <a:pt x="28178" y="0"/>
                  </a:cubicBezTo>
                  <a:cubicBezTo>
                    <a:pt x="43740" y="0"/>
                    <a:pt x="56356" y="12616"/>
                    <a:pt x="56356" y="28178"/>
                  </a:cubicBez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17DA660-AC93-47A8-8ABA-FA337DEBD491}"/>
                </a:ext>
              </a:extLst>
            </p:cNvPr>
            <p:cNvSpPr/>
            <p:nvPr/>
          </p:nvSpPr>
          <p:spPr>
            <a:xfrm>
              <a:off x="2908321" y="4136107"/>
              <a:ext cx="507205" cy="28178"/>
            </a:xfrm>
            <a:custGeom>
              <a:avLst/>
              <a:gdLst>
                <a:gd name="connsiteX0" fmla="*/ 0 w 507205"/>
                <a:gd name="connsiteY0" fmla="*/ 0 h 28178"/>
                <a:gd name="connsiteX1" fmla="*/ 507206 w 507205"/>
                <a:gd name="connsiteY1" fmla="*/ 0 h 28178"/>
                <a:gd name="connsiteX2" fmla="*/ 507206 w 507205"/>
                <a:gd name="connsiteY2" fmla="*/ 28178 h 28178"/>
                <a:gd name="connsiteX3" fmla="*/ 0 w 507205"/>
                <a:gd name="connsiteY3" fmla="*/ 28178 h 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5" h="28178">
                  <a:moveTo>
                    <a:pt x="0" y="0"/>
                  </a:moveTo>
                  <a:lnTo>
                    <a:pt x="507206" y="0"/>
                  </a:lnTo>
                  <a:lnTo>
                    <a:pt x="507206" y="28178"/>
                  </a:lnTo>
                  <a:lnTo>
                    <a:pt x="0" y="28178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1FE243B-926F-42DF-9792-F4C65C399DC9}"/>
                </a:ext>
              </a:extLst>
            </p:cNvPr>
            <p:cNvSpPr/>
            <p:nvPr/>
          </p:nvSpPr>
          <p:spPr>
            <a:xfrm>
              <a:off x="2908321" y="4248819"/>
              <a:ext cx="507205" cy="28178"/>
            </a:xfrm>
            <a:custGeom>
              <a:avLst/>
              <a:gdLst>
                <a:gd name="connsiteX0" fmla="*/ 0 w 507205"/>
                <a:gd name="connsiteY0" fmla="*/ 0 h 28178"/>
                <a:gd name="connsiteX1" fmla="*/ 507206 w 507205"/>
                <a:gd name="connsiteY1" fmla="*/ 0 h 28178"/>
                <a:gd name="connsiteX2" fmla="*/ 507206 w 507205"/>
                <a:gd name="connsiteY2" fmla="*/ 28178 h 28178"/>
                <a:gd name="connsiteX3" fmla="*/ 0 w 507205"/>
                <a:gd name="connsiteY3" fmla="*/ 28178 h 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5" h="28178">
                  <a:moveTo>
                    <a:pt x="0" y="0"/>
                  </a:moveTo>
                  <a:lnTo>
                    <a:pt x="507206" y="0"/>
                  </a:lnTo>
                  <a:lnTo>
                    <a:pt x="507206" y="28178"/>
                  </a:lnTo>
                  <a:lnTo>
                    <a:pt x="0" y="28178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1017872-02CD-4683-A66E-F4A867099181}"/>
                </a:ext>
              </a:extLst>
            </p:cNvPr>
            <p:cNvSpPr/>
            <p:nvPr/>
          </p:nvSpPr>
          <p:spPr>
            <a:xfrm>
              <a:off x="2908321" y="4361532"/>
              <a:ext cx="507205" cy="28178"/>
            </a:xfrm>
            <a:custGeom>
              <a:avLst/>
              <a:gdLst>
                <a:gd name="connsiteX0" fmla="*/ 0 w 507205"/>
                <a:gd name="connsiteY0" fmla="*/ 0 h 28178"/>
                <a:gd name="connsiteX1" fmla="*/ 507206 w 507205"/>
                <a:gd name="connsiteY1" fmla="*/ 0 h 28178"/>
                <a:gd name="connsiteX2" fmla="*/ 507206 w 507205"/>
                <a:gd name="connsiteY2" fmla="*/ 28178 h 28178"/>
                <a:gd name="connsiteX3" fmla="*/ 0 w 507205"/>
                <a:gd name="connsiteY3" fmla="*/ 28178 h 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5" h="28178">
                  <a:moveTo>
                    <a:pt x="0" y="0"/>
                  </a:moveTo>
                  <a:lnTo>
                    <a:pt x="507206" y="0"/>
                  </a:lnTo>
                  <a:lnTo>
                    <a:pt x="507206" y="28178"/>
                  </a:lnTo>
                  <a:lnTo>
                    <a:pt x="0" y="28178"/>
                  </a:lnTo>
                  <a:close/>
                </a:path>
              </a:pathLst>
            </a:custGeom>
            <a:solidFill>
              <a:schemeClr val="tx1"/>
            </a:solidFill>
            <a:ln w="13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itle 40">
            <a:extLst>
              <a:ext uri="{FF2B5EF4-FFF2-40B4-BE49-F238E27FC236}">
                <a16:creationId xmlns:a16="http://schemas.microsoft.com/office/drawing/2014/main" id="{6C16090E-1FE0-4C40-8827-7FF54F11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7CB98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Typical Home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4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4CA4-1E17-42DF-A689-ADBC6C85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Security Onion</a:t>
            </a:r>
          </a:p>
        </p:txBody>
      </p:sp>
      <p:pic>
        <p:nvPicPr>
          <p:cNvPr id="2050" name="Picture 2" descr="Security Onion: Peel Back the Layers of Your Enterprise and Make Your  Adversaries Cry">
            <a:extLst>
              <a:ext uri="{FF2B5EF4-FFF2-40B4-BE49-F238E27FC236}">
                <a16:creationId xmlns:a16="http://schemas.microsoft.com/office/drawing/2014/main" id="{6EDCA1B2-9AEF-4C33-A164-B6469853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518" y="4239427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curity Onion: Security Onion 2.3.21 now available!">
            <a:extLst>
              <a:ext uri="{FF2B5EF4-FFF2-40B4-BE49-F238E27FC236}">
                <a16:creationId xmlns:a16="http://schemas.microsoft.com/office/drawing/2014/main" id="{E6B940C0-1DB8-46B0-864F-DF175DF4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940" y="1663065"/>
            <a:ext cx="436549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975EC-E705-4AD9-A028-F0879BFCA073}"/>
              </a:ext>
            </a:extLst>
          </p:cNvPr>
          <p:cNvSpPr txBox="1"/>
          <p:nvPr/>
        </p:nvSpPr>
        <p:spPr>
          <a:xfrm>
            <a:off x="497682" y="1523314"/>
            <a:ext cx="38671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and open Linux distribution for threat hunting, enterprise security monitoring, and log management. </a:t>
            </a:r>
          </a:p>
          <a:p>
            <a:endParaRPr lang="en-US" dirty="0"/>
          </a:p>
          <a:p>
            <a:r>
              <a:rPr lang="en-US" dirty="0"/>
              <a:t>It includes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TheHive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osquery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CyberChef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Elasticsearch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Logstash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Kibana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Suricata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Wazuh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many other security tools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CF3D73C-4EC0-4DC4-9D59-8F6B991A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7" y="1777214"/>
            <a:ext cx="3210120" cy="436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0726E9-A04B-4FF8-96C3-1CF19376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Benefits of Security Onion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5CF90-3C3B-4CE8-8C57-85ED6233D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Full Packet Capture</a:t>
            </a:r>
          </a:p>
          <a:p>
            <a:r>
              <a:rPr lang="en-US" dirty="0" err="1"/>
              <a:t>Netlfow</a:t>
            </a:r>
            <a:endParaRPr lang="en-US" dirty="0"/>
          </a:p>
          <a:p>
            <a:r>
              <a:rPr lang="en-US" dirty="0"/>
              <a:t>Intrusion Detection</a:t>
            </a:r>
          </a:p>
          <a:p>
            <a:r>
              <a:rPr lang="en-US" dirty="0"/>
              <a:t>Windows Event Logs</a:t>
            </a:r>
          </a:p>
          <a:p>
            <a:r>
              <a:rPr lang="en-US" dirty="0"/>
              <a:t>Syslog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B95593-1545-4FAF-B8D0-3A3FD9F4E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Zeek Metadata</a:t>
            </a:r>
          </a:p>
          <a:p>
            <a:r>
              <a:rPr lang="en-US" dirty="0"/>
              <a:t>Threat Intel</a:t>
            </a:r>
          </a:p>
          <a:p>
            <a:r>
              <a:rPr lang="en-US" dirty="0"/>
              <a:t>Host Activity and Visibility</a:t>
            </a:r>
          </a:p>
          <a:p>
            <a:r>
              <a:rPr lang="en-US" dirty="0"/>
              <a:t>Early Warning and Detection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E9E0F5-82D0-4F8A-8073-F3641B0D9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05703"/>
              </p:ext>
            </p:extLst>
          </p:nvPr>
        </p:nvGraphicFramePr>
        <p:xfrm>
          <a:off x="1485901" y="4504972"/>
          <a:ext cx="9677400" cy="197167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93109">
                  <a:extLst>
                    <a:ext uri="{9D8B030D-6E8A-4147-A177-3AD203B41FA5}">
                      <a16:colId xmlns:a16="http://schemas.microsoft.com/office/drawing/2014/main" val="2526694926"/>
                    </a:ext>
                  </a:extLst>
                </a:gridCol>
                <a:gridCol w="1777851">
                  <a:extLst>
                    <a:ext uri="{9D8B030D-6E8A-4147-A177-3AD203B41FA5}">
                      <a16:colId xmlns:a16="http://schemas.microsoft.com/office/drawing/2014/main" val="984543964"/>
                    </a:ext>
                  </a:extLst>
                </a:gridCol>
                <a:gridCol w="1935480">
                  <a:extLst>
                    <a:ext uri="{9D8B030D-6E8A-4147-A177-3AD203B41FA5}">
                      <a16:colId xmlns:a16="http://schemas.microsoft.com/office/drawing/2014/main" val="2523195224"/>
                    </a:ext>
                  </a:extLst>
                </a:gridCol>
                <a:gridCol w="1935480">
                  <a:extLst>
                    <a:ext uri="{9D8B030D-6E8A-4147-A177-3AD203B41FA5}">
                      <a16:colId xmlns:a16="http://schemas.microsoft.com/office/drawing/2014/main" val="2887369540"/>
                    </a:ext>
                  </a:extLst>
                </a:gridCol>
                <a:gridCol w="1935480">
                  <a:extLst>
                    <a:ext uri="{9D8B030D-6E8A-4147-A177-3AD203B41FA5}">
                      <a16:colId xmlns:a16="http://schemas.microsoft.com/office/drawing/2014/main" val="3542671180"/>
                    </a:ext>
                  </a:extLst>
                </a:gridCol>
              </a:tblGrid>
              <a:tr h="394335">
                <a:tc>
                  <a:txBody>
                    <a:bodyPr/>
                    <a:lstStyle/>
                    <a:p>
                      <a:r>
                        <a:rPr lang="en-US" sz="1600" b="0" dirty="0"/>
                        <a:t>Connections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DHCP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DNS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DPD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424879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sz="1600" b="0" dirty="0"/>
                        <a:t>FTP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IRC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Kerberos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Notice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280400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sz="1600" b="0" dirty="0"/>
                        <a:t>RDP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Signatures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SMTP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SNMP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17126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sz="1600" b="0" dirty="0"/>
                        <a:t>SSH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Syslog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Tunnel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Weird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26207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sz="1600" b="0" dirty="0"/>
                        <a:t>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x</a:t>
                      </a:r>
                      <a:r>
                        <a:rPr lang="en-US" sz="1600" b="0" dirty="0">
                          <a:latin typeface="Lucida Bright" panose="02040602050505020304" pitchFamily="18" charset="0"/>
                        </a:rPr>
                        <a:t>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819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0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F8E3-C145-4DB7-AF12-A3434EC9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Home Network Components 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50B4DFA-8DDC-4A94-9A2D-B6DC81D854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Multifunction Device</a:t>
            </a:r>
          </a:p>
          <a:p>
            <a:pPr lvl="1"/>
            <a:r>
              <a:rPr lang="en-US" dirty="0"/>
              <a:t>NAT Firewall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r>
              <a:rPr lang="en-US" dirty="0"/>
              <a:t>Wireless AP</a:t>
            </a:r>
          </a:p>
          <a:p>
            <a:pPr lvl="1"/>
            <a:r>
              <a:rPr lang="en-US" dirty="0"/>
              <a:t>Ethernet Switch</a:t>
            </a:r>
          </a:p>
          <a:p>
            <a:pPr lvl="1"/>
            <a:r>
              <a:rPr lang="en-US" dirty="0"/>
              <a:t>DHCP Server</a:t>
            </a:r>
          </a:p>
          <a:p>
            <a:pPr lvl="1"/>
            <a:r>
              <a:rPr lang="en-US" dirty="0"/>
              <a:t>Security Device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BB507115-2B46-4BA4-AB1B-035F2A5DA7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Wireless Cable or Fiber Modem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157E4B8-1A22-4666-826B-1D2FC71F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917" y="2619876"/>
            <a:ext cx="2164682" cy="216468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070F851-A02B-4018-B91D-801AB9968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21" y="2632277"/>
            <a:ext cx="2164682" cy="216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41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brushed metal presentation (widescreen).potx" id="{C4E52658-42BB-4751-AD45-DBF99E6546BE}" vid="{DAEF9E1A-844D-45D9-BB7C-945DFF722FA1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brushed metal presentation (widescreen)</Template>
  <TotalTime>493</TotalTime>
  <Words>809</Words>
  <Application>Microsoft Office PowerPoint</Application>
  <PresentationFormat>Widescreen</PresentationFormat>
  <Paragraphs>209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AdvP6975</vt:lpstr>
      <vt:lpstr>Arial</vt:lpstr>
      <vt:lpstr>Calibri</vt:lpstr>
      <vt:lpstr>Georgia</vt:lpstr>
      <vt:lpstr>Lucida Bright</vt:lpstr>
      <vt:lpstr>Roboto</vt:lpstr>
      <vt:lpstr>Brushed Metal 16x9</vt:lpstr>
      <vt:lpstr>Who goes there?</vt:lpstr>
      <vt:lpstr>About Me</vt:lpstr>
      <vt:lpstr>PowerPoint Presentation</vt:lpstr>
      <vt:lpstr>Why do we need NSM?</vt:lpstr>
      <vt:lpstr>Visibility and Awareness</vt:lpstr>
      <vt:lpstr>Typical Home Network</vt:lpstr>
      <vt:lpstr>Security Onion</vt:lpstr>
      <vt:lpstr>Benefits of Security Onion</vt:lpstr>
      <vt:lpstr>Home Network Components </vt:lpstr>
      <vt:lpstr>Port Mirroring or SPAN Port</vt:lpstr>
      <vt:lpstr>Monitoring the Home Network</vt:lpstr>
      <vt:lpstr>Monitoring Hardware</vt:lpstr>
      <vt:lpstr>Lab Environment</vt:lpstr>
      <vt:lpstr>Demo</vt:lpstr>
      <vt:lpstr>After Your Up and Running </vt:lpstr>
      <vt:lpstr>Other Uses</vt:lpstr>
      <vt:lpstr>Links of Interest</vt:lpstr>
      <vt:lpstr>Books and Blogs</vt:lpstr>
      <vt:lpstr>Folks to Follow on Twitter</vt:lpstr>
      <vt:lpstr>WITAC 2122 - NETWORK MONITORING, SECURITY &amp; FORENSICS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goes there?</dc:title>
  <dc:creator>Scott Lynch</dc:creator>
  <cp:lastModifiedBy>Scott Lynch</cp:lastModifiedBy>
  <cp:revision>2</cp:revision>
  <dcterms:created xsi:type="dcterms:W3CDTF">2021-10-06T17:53:11Z</dcterms:created>
  <dcterms:modified xsi:type="dcterms:W3CDTF">2021-10-08T19:57:08Z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